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86" r:id="rId3"/>
    <p:sldId id="289" r:id="rId4"/>
    <p:sldId id="287" r:id="rId5"/>
    <p:sldId id="298" r:id="rId6"/>
    <p:sldId id="292" r:id="rId7"/>
    <p:sldId id="285" r:id="rId8"/>
    <p:sldId id="322" r:id="rId9"/>
    <p:sldId id="294" r:id="rId10"/>
    <p:sldId id="295" r:id="rId11"/>
    <p:sldId id="300" r:id="rId12"/>
    <p:sldId id="301" r:id="rId13"/>
    <p:sldId id="302" r:id="rId14"/>
    <p:sldId id="306" r:id="rId15"/>
    <p:sldId id="305" r:id="rId16"/>
    <p:sldId id="307" r:id="rId17"/>
    <p:sldId id="308" r:id="rId18"/>
    <p:sldId id="309" r:id="rId19"/>
    <p:sldId id="324" r:id="rId20"/>
    <p:sldId id="325" r:id="rId21"/>
    <p:sldId id="326" r:id="rId22"/>
    <p:sldId id="327" r:id="rId23"/>
    <p:sldId id="328" r:id="rId24"/>
    <p:sldId id="329" r:id="rId25"/>
    <p:sldId id="331" r:id="rId26"/>
    <p:sldId id="330" r:id="rId27"/>
    <p:sldId id="310" r:id="rId28"/>
    <p:sldId id="320" r:id="rId29"/>
    <p:sldId id="321" r:id="rId30"/>
    <p:sldId id="316" r:id="rId31"/>
    <p:sldId id="313" r:id="rId32"/>
    <p:sldId id="314" r:id="rId33"/>
    <p:sldId id="318" r:id="rId34"/>
    <p:sldId id="319" r:id="rId35"/>
  </p:sldIdLst>
  <p:sldSz cx="6858000" cy="5143500"/>
  <p:notesSz cx="6858000" cy="9144000"/>
  <p:embeddedFontLst>
    <p:embeddedFont>
      <p:font typeface="Montserrat" panose="020B0604020202020204" charset="0"/>
      <p:regular r:id="rId37"/>
      <p:bold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394"/>
    <a:srgbClr val="F37B03"/>
    <a:srgbClr val="6FA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9CC1A1-EF02-43E0-8491-459E15D3D76B}">
  <a:tblStyle styleId="{109CC1A1-EF02-43E0-8491-459E15D3D76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3" autoAdjust="0"/>
    <p:restoredTop sz="94660"/>
  </p:normalViewPr>
  <p:slideViewPr>
    <p:cSldViewPr snapToGrid="0">
      <p:cViewPr varScale="1">
        <p:scale>
          <a:sx n="90" d="100"/>
          <a:sy n="90" d="100"/>
        </p:scale>
        <p:origin x="15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F82A19-854D-4B0E-89F7-A99229EB7C4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4B058D-C843-44A3-BA00-BD45F8C57B4E}">
      <dgm:prSet phldrT="[Text]" custT="1"/>
      <dgm:spPr>
        <a:solidFill>
          <a:srgbClr val="6FA8DC"/>
        </a:solidFill>
      </dgm:spPr>
      <dgm:t>
        <a:bodyPr/>
        <a:lstStyle/>
        <a:p>
          <a:r>
            <a:rPr lang="en-US" sz="1400" b="1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Inisiasi</a:t>
          </a:r>
          <a:endParaRPr lang="en-US" sz="1400" b="1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8FD13D53-32C1-4177-9541-C9CDCBEB2000}" type="parTrans" cxnId="{E4B578F1-E4F8-466B-8411-2BAF6E6B6FAA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9DBDFE4-11B7-40D8-B82A-A52BF637FF18}" type="sibTrans" cxnId="{E4B578F1-E4F8-466B-8411-2BAF6E6B6FAA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B27982C8-5403-4480-812E-EB1627A38954}">
      <dgm:prSet phldrT="[Text]" custT="1"/>
      <dgm:spPr>
        <a:solidFill>
          <a:srgbClr val="6FA8DC"/>
        </a:solidFill>
      </dgm:spPr>
      <dgm:t>
        <a:bodyPr/>
        <a:lstStyle/>
        <a:p>
          <a:r>
            <a:rPr lang="en-US" sz="1400" b="1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Analisis</a:t>
          </a:r>
          <a:endParaRPr lang="en-US" sz="1400" b="1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10E3AF9A-BC85-4707-B9AE-8A83CEFFF43C}" type="parTrans" cxnId="{05F22082-6EA2-4958-9AE5-89A33EF122A2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62ADE4A-0BC0-4016-8CFB-71A2F088FC2F}" type="sibTrans" cxnId="{05F22082-6EA2-4958-9AE5-89A33EF122A2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2B475DB-45BF-4D96-A537-2B3798B98F1F}">
      <dgm:prSet phldrT="[Text]" custT="1"/>
      <dgm:spPr>
        <a:solidFill>
          <a:srgbClr val="6FA8DC"/>
        </a:solidFill>
      </dgm:spPr>
      <dgm:t>
        <a:bodyPr/>
        <a:lstStyle/>
        <a:p>
          <a:r>
            <a:rPr lang="en-US" sz="1400" b="1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Desain</a:t>
          </a:r>
          <a:endParaRPr lang="en-US" sz="1400" b="1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D1BCD2A-A280-4BE4-B302-881A07AD5FEC}" type="parTrans" cxnId="{EFA0E8CC-B36D-4756-AEF4-5CD0B47677F5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22EF0676-BA54-4FCB-B9E2-34C6D8E367B3}" type="sibTrans" cxnId="{EFA0E8CC-B36D-4756-AEF4-5CD0B47677F5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A7C4BFA-DC7B-4954-A953-96F640612953}">
      <dgm:prSet phldrT="[Text]" custT="1"/>
      <dgm:spPr>
        <a:solidFill>
          <a:srgbClr val="6FA8DC"/>
        </a:solidFill>
      </dgm:spPr>
      <dgm:t>
        <a:bodyPr/>
        <a:lstStyle/>
        <a:p>
          <a:r>
            <a:rPr lang="en-US" sz="1400" b="1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Implementasi</a:t>
          </a:r>
          <a:r>
            <a:rPr lang="en-US" sz="1400" b="1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</a:t>
          </a:r>
          <a:endParaRPr lang="en-US" sz="1400" b="1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86685E42-354E-488A-A6CB-0AB3FD1F2FD2}" type="parTrans" cxnId="{8D8E7A81-2461-4700-BC98-DE0FA29EA4ED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7ED6A027-37D5-47B4-B916-42F7568F145A}" type="sibTrans" cxnId="{8D8E7A81-2461-4700-BC98-DE0FA29EA4ED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250CDB9-CDF1-474D-82DF-7AA9C2536BC6}">
      <dgm:prSet phldrT="[Text]" custT="1"/>
      <dgm:spPr>
        <a:solidFill>
          <a:srgbClr val="6FA8DC"/>
        </a:solidFill>
      </dgm:spPr>
      <dgm:t>
        <a:bodyPr/>
        <a:lstStyle/>
        <a:p>
          <a:r>
            <a:rPr lang="es-ES" sz="1400" b="1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Uji</a:t>
          </a:r>
          <a:r>
            <a:rPr lang="es-ES" sz="1400" b="1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Coba dan </a:t>
          </a:r>
          <a:r>
            <a:rPr lang="es-ES" sz="1400" b="1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Evaluasi</a:t>
          </a:r>
          <a:r>
            <a:rPr lang="es-ES" sz="1400" b="1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</a:t>
          </a:r>
          <a:endParaRPr lang="en-US" sz="1400" b="1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3DFD138-F850-4FD5-9F3A-1AF1B98FECE7}" type="parTrans" cxnId="{D01A4769-0001-46A3-B2EB-2C3AD12644DC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B89DCF84-61F4-444D-8706-00C07074098D}" type="sibTrans" cxnId="{D01A4769-0001-46A3-B2EB-2C3AD12644DC}">
      <dgm:prSet/>
      <dgm:spPr/>
      <dgm:t>
        <a:bodyPr/>
        <a:lstStyle/>
        <a:p>
          <a:endParaRPr lang="en-US" sz="2000" b="1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BF2C731B-4B5B-4543-BC75-E7DC635B62F1}" type="pres">
      <dgm:prSet presAssocID="{DFF82A19-854D-4B0E-89F7-A99229EB7C4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BFFDA-FCD6-450B-9327-CC9825093AA6}" type="pres">
      <dgm:prSet presAssocID="{6E4B058D-C843-44A3-BA00-BD45F8C57B4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0425F-B18D-4808-A1ED-136CCAF69537}" type="pres">
      <dgm:prSet presAssocID="{6E4B058D-C843-44A3-BA00-BD45F8C57B4E}" presName="spNode" presStyleCnt="0"/>
      <dgm:spPr/>
    </dgm:pt>
    <dgm:pt modelId="{D6B7D4C9-2BB6-459F-AFD7-C9886E918A08}" type="pres">
      <dgm:prSet presAssocID="{D9DBDFE4-11B7-40D8-B82A-A52BF637FF18}" presName="sibTrans" presStyleLbl="sibTrans1D1" presStyleIdx="0" presStyleCnt="5"/>
      <dgm:spPr/>
      <dgm:t>
        <a:bodyPr/>
        <a:lstStyle/>
        <a:p>
          <a:endParaRPr lang="en-US"/>
        </a:p>
      </dgm:t>
    </dgm:pt>
    <dgm:pt modelId="{B310FC4D-2A55-4066-9E55-112AC81D4C34}" type="pres">
      <dgm:prSet presAssocID="{B27982C8-5403-4480-812E-EB1627A3895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93006-754B-457A-87D0-0FF0A6263886}" type="pres">
      <dgm:prSet presAssocID="{B27982C8-5403-4480-812E-EB1627A38954}" presName="spNode" presStyleCnt="0"/>
      <dgm:spPr/>
    </dgm:pt>
    <dgm:pt modelId="{AD899B97-26C9-4F35-A5C6-372CDDF4E37F}" type="pres">
      <dgm:prSet presAssocID="{462ADE4A-0BC0-4016-8CFB-71A2F088FC2F}" presName="sibTrans" presStyleLbl="sibTrans1D1" presStyleIdx="1" presStyleCnt="5"/>
      <dgm:spPr/>
      <dgm:t>
        <a:bodyPr/>
        <a:lstStyle/>
        <a:p>
          <a:endParaRPr lang="en-US"/>
        </a:p>
      </dgm:t>
    </dgm:pt>
    <dgm:pt modelId="{7B223AAF-AB16-481F-9CF5-0F8AD8A845E3}" type="pres">
      <dgm:prSet presAssocID="{A2B475DB-45BF-4D96-A537-2B3798B98F1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1D370-50FD-410A-9D8E-D817CC837617}" type="pres">
      <dgm:prSet presAssocID="{A2B475DB-45BF-4D96-A537-2B3798B98F1F}" presName="spNode" presStyleCnt="0"/>
      <dgm:spPr/>
    </dgm:pt>
    <dgm:pt modelId="{78817816-3832-492F-ABDE-82DDA89DB99C}" type="pres">
      <dgm:prSet presAssocID="{22EF0676-BA54-4FCB-B9E2-34C6D8E367B3}" presName="sibTrans" presStyleLbl="sibTrans1D1" presStyleIdx="2" presStyleCnt="5"/>
      <dgm:spPr/>
      <dgm:t>
        <a:bodyPr/>
        <a:lstStyle/>
        <a:p>
          <a:endParaRPr lang="en-US"/>
        </a:p>
      </dgm:t>
    </dgm:pt>
    <dgm:pt modelId="{AADD4998-586C-42C4-BC73-257FD4DD5751}" type="pres">
      <dgm:prSet presAssocID="{AA7C4BFA-DC7B-4954-A953-96F640612953}" presName="node" presStyleLbl="node1" presStyleIdx="3" presStyleCnt="5" custScaleX="1208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AE721-B22E-4A7A-8578-F6AE6259D026}" type="pres">
      <dgm:prSet presAssocID="{AA7C4BFA-DC7B-4954-A953-96F640612953}" presName="spNode" presStyleCnt="0"/>
      <dgm:spPr/>
    </dgm:pt>
    <dgm:pt modelId="{05ACA8ED-FF24-46AF-8168-13490AB0CAB3}" type="pres">
      <dgm:prSet presAssocID="{7ED6A027-37D5-47B4-B916-42F7568F145A}" presName="sibTrans" presStyleLbl="sibTrans1D1" presStyleIdx="3" presStyleCnt="5"/>
      <dgm:spPr/>
      <dgm:t>
        <a:bodyPr/>
        <a:lstStyle/>
        <a:p>
          <a:endParaRPr lang="en-US"/>
        </a:p>
      </dgm:t>
    </dgm:pt>
    <dgm:pt modelId="{28A497E0-9305-4F48-94CA-1A3D379E56B1}" type="pres">
      <dgm:prSet presAssocID="{4250CDB9-CDF1-474D-82DF-7AA9C2536BC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25F3D-4767-49BB-9117-7BFCBB850EBD}" type="pres">
      <dgm:prSet presAssocID="{4250CDB9-CDF1-474D-82DF-7AA9C2536BC6}" presName="spNode" presStyleCnt="0"/>
      <dgm:spPr/>
    </dgm:pt>
    <dgm:pt modelId="{08ED37E2-CAED-4203-9D04-3102DDAE63BB}" type="pres">
      <dgm:prSet presAssocID="{B89DCF84-61F4-444D-8706-00C07074098D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317C1191-E0B6-446C-8700-A254486066EF}" type="presOf" srcId="{B89DCF84-61F4-444D-8706-00C07074098D}" destId="{08ED37E2-CAED-4203-9D04-3102DDAE63BB}" srcOrd="0" destOrd="0" presId="urn:microsoft.com/office/officeart/2005/8/layout/cycle5"/>
    <dgm:cxn modelId="{05F22082-6EA2-4958-9AE5-89A33EF122A2}" srcId="{DFF82A19-854D-4B0E-89F7-A99229EB7C41}" destId="{B27982C8-5403-4480-812E-EB1627A38954}" srcOrd="1" destOrd="0" parTransId="{10E3AF9A-BC85-4707-B9AE-8A83CEFFF43C}" sibTransId="{462ADE4A-0BC0-4016-8CFB-71A2F088FC2F}"/>
    <dgm:cxn modelId="{5B86A6E9-2E85-43CD-882B-018BEEEE737C}" type="presOf" srcId="{462ADE4A-0BC0-4016-8CFB-71A2F088FC2F}" destId="{AD899B97-26C9-4F35-A5C6-372CDDF4E37F}" srcOrd="0" destOrd="0" presId="urn:microsoft.com/office/officeart/2005/8/layout/cycle5"/>
    <dgm:cxn modelId="{8D8E7A81-2461-4700-BC98-DE0FA29EA4ED}" srcId="{DFF82A19-854D-4B0E-89F7-A99229EB7C41}" destId="{AA7C4BFA-DC7B-4954-A953-96F640612953}" srcOrd="3" destOrd="0" parTransId="{86685E42-354E-488A-A6CB-0AB3FD1F2FD2}" sibTransId="{7ED6A027-37D5-47B4-B916-42F7568F145A}"/>
    <dgm:cxn modelId="{1707C506-4E83-4027-BBD6-B4D45D0877FD}" type="presOf" srcId="{A2B475DB-45BF-4D96-A537-2B3798B98F1F}" destId="{7B223AAF-AB16-481F-9CF5-0F8AD8A845E3}" srcOrd="0" destOrd="0" presId="urn:microsoft.com/office/officeart/2005/8/layout/cycle5"/>
    <dgm:cxn modelId="{EFA0E8CC-B36D-4756-AEF4-5CD0B47677F5}" srcId="{DFF82A19-854D-4B0E-89F7-A99229EB7C41}" destId="{A2B475DB-45BF-4D96-A537-2B3798B98F1F}" srcOrd="2" destOrd="0" parTransId="{DD1BCD2A-A280-4BE4-B302-881A07AD5FEC}" sibTransId="{22EF0676-BA54-4FCB-B9E2-34C6D8E367B3}"/>
    <dgm:cxn modelId="{80C1A655-3848-46BF-810F-763DEB4ACE11}" type="presOf" srcId="{AA7C4BFA-DC7B-4954-A953-96F640612953}" destId="{AADD4998-586C-42C4-BC73-257FD4DD5751}" srcOrd="0" destOrd="0" presId="urn:microsoft.com/office/officeart/2005/8/layout/cycle5"/>
    <dgm:cxn modelId="{27A4FB05-4A48-4DFF-AECA-157CDC9BA1BD}" type="presOf" srcId="{B27982C8-5403-4480-812E-EB1627A38954}" destId="{B310FC4D-2A55-4066-9E55-112AC81D4C34}" srcOrd="0" destOrd="0" presId="urn:microsoft.com/office/officeart/2005/8/layout/cycle5"/>
    <dgm:cxn modelId="{E4B578F1-E4F8-466B-8411-2BAF6E6B6FAA}" srcId="{DFF82A19-854D-4B0E-89F7-A99229EB7C41}" destId="{6E4B058D-C843-44A3-BA00-BD45F8C57B4E}" srcOrd="0" destOrd="0" parTransId="{8FD13D53-32C1-4177-9541-C9CDCBEB2000}" sibTransId="{D9DBDFE4-11B7-40D8-B82A-A52BF637FF18}"/>
    <dgm:cxn modelId="{85B39DFF-ED4A-4801-B6E9-60E7E68BD548}" type="presOf" srcId="{22EF0676-BA54-4FCB-B9E2-34C6D8E367B3}" destId="{78817816-3832-492F-ABDE-82DDA89DB99C}" srcOrd="0" destOrd="0" presId="urn:microsoft.com/office/officeart/2005/8/layout/cycle5"/>
    <dgm:cxn modelId="{861CC3AA-2534-423B-AF85-77882E71ECF4}" type="presOf" srcId="{D9DBDFE4-11B7-40D8-B82A-A52BF637FF18}" destId="{D6B7D4C9-2BB6-459F-AFD7-C9886E918A08}" srcOrd="0" destOrd="0" presId="urn:microsoft.com/office/officeart/2005/8/layout/cycle5"/>
    <dgm:cxn modelId="{8FEEE176-8672-4139-81A9-30D47D8C86C9}" type="presOf" srcId="{4250CDB9-CDF1-474D-82DF-7AA9C2536BC6}" destId="{28A497E0-9305-4F48-94CA-1A3D379E56B1}" srcOrd="0" destOrd="0" presId="urn:microsoft.com/office/officeart/2005/8/layout/cycle5"/>
    <dgm:cxn modelId="{D01A4769-0001-46A3-B2EB-2C3AD12644DC}" srcId="{DFF82A19-854D-4B0E-89F7-A99229EB7C41}" destId="{4250CDB9-CDF1-474D-82DF-7AA9C2536BC6}" srcOrd="4" destOrd="0" parTransId="{63DFD138-F850-4FD5-9F3A-1AF1B98FECE7}" sibTransId="{B89DCF84-61F4-444D-8706-00C07074098D}"/>
    <dgm:cxn modelId="{0C849D09-C1CB-4332-B442-53735AF7A3E8}" type="presOf" srcId="{7ED6A027-37D5-47B4-B916-42F7568F145A}" destId="{05ACA8ED-FF24-46AF-8168-13490AB0CAB3}" srcOrd="0" destOrd="0" presId="urn:microsoft.com/office/officeart/2005/8/layout/cycle5"/>
    <dgm:cxn modelId="{42809791-7D0A-4897-A860-D020337A1A82}" type="presOf" srcId="{6E4B058D-C843-44A3-BA00-BD45F8C57B4E}" destId="{2F9BFFDA-FCD6-450B-9327-CC9825093AA6}" srcOrd="0" destOrd="0" presId="urn:microsoft.com/office/officeart/2005/8/layout/cycle5"/>
    <dgm:cxn modelId="{31C13AFB-A4D0-4CEF-81FB-8137A3AD8D55}" type="presOf" srcId="{DFF82A19-854D-4B0E-89F7-A99229EB7C41}" destId="{BF2C731B-4B5B-4543-BC75-E7DC635B62F1}" srcOrd="0" destOrd="0" presId="urn:microsoft.com/office/officeart/2005/8/layout/cycle5"/>
    <dgm:cxn modelId="{7E32992F-8BE7-4CCC-9224-E0FFDDE5FCCC}" type="presParOf" srcId="{BF2C731B-4B5B-4543-BC75-E7DC635B62F1}" destId="{2F9BFFDA-FCD6-450B-9327-CC9825093AA6}" srcOrd="0" destOrd="0" presId="urn:microsoft.com/office/officeart/2005/8/layout/cycle5"/>
    <dgm:cxn modelId="{9515EA18-9A0F-494D-9298-41416868AD75}" type="presParOf" srcId="{BF2C731B-4B5B-4543-BC75-E7DC635B62F1}" destId="{AC90425F-B18D-4808-A1ED-136CCAF69537}" srcOrd="1" destOrd="0" presId="urn:microsoft.com/office/officeart/2005/8/layout/cycle5"/>
    <dgm:cxn modelId="{96B18BDD-F7CE-40DF-A4E8-F857EDAE54AD}" type="presParOf" srcId="{BF2C731B-4B5B-4543-BC75-E7DC635B62F1}" destId="{D6B7D4C9-2BB6-459F-AFD7-C9886E918A08}" srcOrd="2" destOrd="0" presId="urn:microsoft.com/office/officeart/2005/8/layout/cycle5"/>
    <dgm:cxn modelId="{60E1ADF4-0D74-4952-A81C-366A9B1C7BC3}" type="presParOf" srcId="{BF2C731B-4B5B-4543-BC75-E7DC635B62F1}" destId="{B310FC4D-2A55-4066-9E55-112AC81D4C34}" srcOrd="3" destOrd="0" presId="urn:microsoft.com/office/officeart/2005/8/layout/cycle5"/>
    <dgm:cxn modelId="{38F6FEF9-86AE-4FE2-BD4D-600EABE5471D}" type="presParOf" srcId="{BF2C731B-4B5B-4543-BC75-E7DC635B62F1}" destId="{75D93006-754B-457A-87D0-0FF0A6263886}" srcOrd="4" destOrd="0" presId="urn:microsoft.com/office/officeart/2005/8/layout/cycle5"/>
    <dgm:cxn modelId="{6A962182-29ED-4DB7-8EB2-00DEF79E59B3}" type="presParOf" srcId="{BF2C731B-4B5B-4543-BC75-E7DC635B62F1}" destId="{AD899B97-26C9-4F35-A5C6-372CDDF4E37F}" srcOrd="5" destOrd="0" presId="urn:microsoft.com/office/officeart/2005/8/layout/cycle5"/>
    <dgm:cxn modelId="{370491B8-F5EF-42BB-A2C1-BE5AA4382C40}" type="presParOf" srcId="{BF2C731B-4B5B-4543-BC75-E7DC635B62F1}" destId="{7B223AAF-AB16-481F-9CF5-0F8AD8A845E3}" srcOrd="6" destOrd="0" presId="urn:microsoft.com/office/officeart/2005/8/layout/cycle5"/>
    <dgm:cxn modelId="{49B9E9FF-B0F1-4534-930C-766EA70A0DF5}" type="presParOf" srcId="{BF2C731B-4B5B-4543-BC75-E7DC635B62F1}" destId="{5D11D370-50FD-410A-9D8E-D817CC837617}" srcOrd="7" destOrd="0" presId="urn:microsoft.com/office/officeart/2005/8/layout/cycle5"/>
    <dgm:cxn modelId="{59472A1F-A35F-47F0-A94A-2CFEF3C807F4}" type="presParOf" srcId="{BF2C731B-4B5B-4543-BC75-E7DC635B62F1}" destId="{78817816-3832-492F-ABDE-82DDA89DB99C}" srcOrd="8" destOrd="0" presId="urn:microsoft.com/office/officeart/2005/8/layout/cycle5"/>
    <dgm:cxn modelId="{73101994-14AB-440B-B037-C2AB3A3669C9}" type="presParOf" srcId="{BF2C731B-4B5B-4543-BC75-E7DC635B62F1}" destId="{AADD4998-586C-42C4-BC73-257FD4DD5751}" srcOrd="9" destOrd="0" presId="urn:microsoft.com/office/officeart/2005/8/layout/cycle5"/>
    <dgm:cxn modelId="{3781C551-1036-4CF6-BFA7-D2DEFE7BD3A7}" type="presParOf" srcId="{BF2C731B-4B5B-4543-BC75-E7DC635B62F1}" destId="{424AE721-B22E-4A7A-8578-F6AE6259D026}" srcOrd="10" destOrd="0" presId="urn:microsoft.com/office/officeart/2005/8/layout/cycle5"/>
    <dgm:cxn modelId="{6BAEA148-AD9D-4759-AF67-19B985932525}" type="presParOf" srcId="{BF2C731B-4B5B-4543-BC75-E7DC635B62F1}" destId="{05ACA8ED-FF24-46AF-8168-13490AB0CAB3}" srcOrd="11" destOrd="0" presId="urn:microsoft.com/office/officeart/2005/8/layout/cycle5"/>
    <dgm:cxn modelId="{E68F1DAE-B61F-4907-BE09-645F59A22108}" type="presParOf" srcId="{BF2C731B-4B5B-4543-BC75-E7DC635B62F1}" destId="{28A497E0-9305-4F48-94CA-1A3D379E56B1}" srcOrd="12" destOrd="0" presId="urn:microsoft.com/office/officeart/2005/8/layout/cycle5"/>
    <dgm:cxn modelId="{7D5F4730-38B1-45B9-9F75-089EAA0F010D}" type="presParOf" srcId="{BF2C731B-4B5B-4543-BC75-E7DC635B62F1}" destId="{40225F3D-4767-49BB-9117-7BFCBB850EBD}" srcOrd="13" destOrd="0" presId="urn:microsoft.com/office/officeart/2005/8/layout/cycle5"/>
    <dgm:cxn modelId="{58036210-D4BE-4DEC-BB7C-E4257C728F20}" type="presParOf" srcId="{BF2C731B-4B5B-4543-BC75-E7DC635B62F1}" destId="{08ED37E2-CAED-4203-9D04-3102DDAE63BB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BFFDA-FCD6-450B-9327-CC9825093AA6}">
      <dsp:nvSpPr>
        <dsp:cNvPr id="0" name=""/>
        <dsp:cNvSpPr/>
      </dsp:nvSpPr>
      <dsp:spPr>
        <a:xfrm>
          <a:off x="2075935" y="2067"/>
          <a:ext cx="1164184" cy="756720"/>
        </a:xfrm>
        <a:prstGeom prst="roundRect">
          <a:avLst/>
        </a:prstGeom>
        <a:solidFill>
          <a:srgbClr val="6FA8D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Inisiasi</a:t>
          </a:r>
          <a:endParaRPr lang="en-US" sz="1400" b="1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2112875" y="39007"/>
        <a:ext cx="1090304" cy="682840"/>
      </dsp:txXfrm>
    </dsp:sp>
    <dsp:sp modelId="{D6B7D4C9-2BB6-459F-AFD7-C9886E918A08}">
      <dsp:nvSpPr>
        <dsp:cNvPr id="0" name=""/>
        <dsp:cNvSpPr/>
      </dsp:nvSpPr>
      <dsp:spPr>
        <a:xfrm>
          <a:off x="1147107" y="380427"/>
          <a:ext cx="3021839" cy="3021839"/>
        </a:xfrm>
        <a:custGeom>
          <a:avLst/>
          <a:gdLst/>
          <a:ahLst/>
          <a:cxnLst/>
          <a:rect l="0" t="0" r="0" b="0"/>
          <a:pathLst>
            <a:path>
              <a:moveTo>
                <a:pt x="2248747" y="192402"/>
              </a:moveTo>
              <a:arcTo wR="1510919" hR="1510919" stAng="17953853" swAng="121087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0FC4D-2A55-4066-9E55-112AC81D4C34}">
      <dsp:nvSpPr>
        <dsp:cNvPr id="0" name=""/>
        <dsp:cNvSpPr/>
      </dsp:nvSpPr>
      <dsp:spPr>
        <a:xfrm>
          <a:off x="3512904" y="1046087"/>
          <a:ext cx="1164184" cy="756720"/>
        </a:xfrm>
        <a:prstGeom prst="roundRect">
          <a:avLst/>
        </a:prstGeom>
        <a:solidFill>
          <a:srgbClr val="6FA8D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Analisis</a:t>
          </a:r>
          <a:endParaRPr lang="en-US" sz="1400" b="1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549844" y="1083027"/>
        <a:ext cx="1090304" cy="682840"/>
      </dsp:txXfrm>
    </dsp:sp>
    <dsp:sp modelId="{AD899B97-26C9-4F35-A5C6-372CDDF4E37F}">
      <dsp:nvSpPr>
        <dsp:cNvPr id="0" name=""/>
        <dsp:cNvSpPr/>
      </dsp:nvSpPr>
      <dsp:spPr>
        <a:xfrm>
          <a:off x="1147107" y="380427"/>
          <a:ext cx="3021839" cy="3021839"/>
        </a:xfrm>
        <a:custGeom>
          <a:avLst/>
          <a:gdLst/>
          <a:ahLst/>
          <a:cxnLst/>
          <a:rect l="0" t="0" r="0" b="0"/>
          <a:pathLst>
            <a:path>
              <a:moveTo>
                <a:pt x="3018208" y="1615605"/>
              </a:moveTo>
              <a:arcTo wR="1510919" hR="1510919" stAng="21838381" swAng="135921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23AAF-AB16-481F-9CF5-0F8AD8A845E3}">
      <dsp:nvSpPr>
        <dsp:cNvPr id="0" name=""/>
        <dsp:cNvSpPr/>
      </dsp:nvSpPr>
      <dsp:spPr>
        <a:xfrm>
          <a:off x="2964031" y="2735346"/>
          <a:ext cx="1164184" cy="756720"/>
        </a:xfrm>
        <a:prstGeom prst="roundRect">
          <a:avLst/>
        </a:prstGeom>
        <a:solidFill>
          <a:srgbClr val="6FA8D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Desain</a:t>
          </a:r>
          <a:endParaRPr lang="en-US" sz="1400" b="1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000971" y="2772286"/>
        <a:ext cx="1090304" cy="682840"/>
      </dsp:txXfrm>
    </dsp:sp>
    <dsp:sp modelId="{78817816-3832-492F-ABDE-82DDA89DB99C}">
      <dsp:nvSpPr>
        <dsp:cNvPr id="0" name=""/>
        <dsp:cNvSpPr/>
      </dsp:nvSpPr>
      <dsp:spPr>
        <a:xfrm>
          <a:off x="1147107" y="380427"/>
          <a:ext cx="3021839" cy="3021839"/>
        </a:xfrm>
        <a:custGeom>
          <a:avLst/>
          <a:gdLst/>
          <a:ahLst/>
          <a:cxnLst/>
          <a:rect l="0" t="0" r="0" b="0"/>
          <a:pathLst>
            <a:path>
              <a:moveTo>
                <a:pt x="1720156" y="3007281"/>
              </a:moveTo>
              <a:arcTo wR="1510919" hR="1510919" stAng="4922395" swAng="67543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D4998-586C-42C4-BC73-257FD4DD5751}">
      <dsp:nvSpPr>
        <dsp:cNvPr id="0" name=""/>
        <dsp:cNvSpPr/>
      </dsp:nvSpPr>
      <dsp:spPr>
        <a:xfrm>
          <a:off x="1066542" y="2735346"/>
          <a:ext cx="1406777" cy="756720"/>
        </a:xfrm>
        <a:prstGeom prst="roundRect">
          <a:avLst/>
        </a:prstGeom>
        <a:solidFill>
          <a:srgbClr val="6FA8D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Implementasi</a:t>
          </a:r>
          <a:r>
            <a:rPr lang="en-US" sz="1400" b="1" kern="1200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</a:t>
          </a:r>
          <a:endParaRPr lang="en-US" sz="1400" b="1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103482" y="2772286"/>
        <a:ext cx="1332897" cy="682840"/>
      </dsp:txXfrm>
    </dsp:sp>
    <dsp:sp modelId="{05ACA8ED-FF24-46AF-8168-13490AB0CAB3}">
      <dsp:nvSpPr>
        <dsp:cNvPr id="0" name=""/>
        <dsp:cNvSpPr/>
      </dsp:nvSpPr>
      <dsp:spPr>
        <a:xfrm>
          <a:off x="1147107" y="380427"/>
          <a:ext cx="3021839" cy="3021839"/>
        </a:xfrm>
        <a:custGeom>
          <a:avLst/>
          <a:gdLst/>
          <a:ahLst/>
          <a:cxnLst/>
          <a:rect l="0" t="0" r="0" b="0"/>
          <a:pathLst>
            <a:path>
              <a:moveTo>
                <a:pt x="160238" y="2188073"/>
              </a:moveTo>
              <a:arcTo wR="1510919" hR="1510919" stAng="9202406" swAng="135921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A497E0-9305-4F48-94CA-1A3D379E56B1}">
      <dsp:nvSpPr>
        <dsp:cNvPr id="0" name=""/>
        <dsp:cNvSpPr/>
      </dsp:nvSpPr>
      <dsp:spPr>
        <a:xfrm>
          <a:off x="638965" y="1046087"/>
          <a:ext cx="1164184" cy="756720"/>
        </a:xfrm>
        <a:prstGeom prst="roundRect">
          <a:avLst/>
        </a:prstGeom>
        <a:solidFill>
          <a:srgbClr val="6FA8D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Uji</a:t>
          </a:r>
          <a:r>
            <a:rPr lang="es-ES" sz="1400" b="1" kern="1200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Coba dan </a:t>
          </a:r>
          <a:r>
            <a:rPr lang="es-ES" sz="1400" b="1" kern="1200" dirty="0" err="1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Evaluasi</a:t>
          </a:r>
          <a:r>
            <a:rPr lang="es-ES" sz="1400" b="1" kern="1200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</a:t>
          </a:r>
          <a:endParaRPr lang="en-US" sz="1400" b="1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675905" y="1083027"/>
        <a:ext cx="1090304" cy="682840"/>
      </dsp:txXfrm>
    </dsp:sp>
    <dsp:sp modelId="{08ED37E2-CAED-4203-9D04-3102DDAE63BB}">
      <dsp:nvSpPr>
        <dsp:cNvPr id="0" name=""/>
        <dsp:cNvSpPr/>
      </dsp:nvSpPr>
      <dsp:spPr>
        <a:xfrm>
          <a:off x="1147107" y="380427"/>
          <a:ext cx="3021839" cy="3021839"/>
        </a:xfrm>
        <a:custGeom>
          <a:avLst/>
          <a:gdLst/>
          <a:ahLst/>
          <a:cxnLst/>
          <a:rect l="0" t="0" r="0" b="0"/>
          <a:pathLst>
            <a:path>
              <a:moveTo>
                <a:pt x="363513" y="527895"/>
              </a:moveTo>
              <a:arcTo wR="1510919" hR="1510919" stAng="13235271" swAng="121087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28668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9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Shape 1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469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Shape 1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6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Shape 16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Shape 1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89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38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61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69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55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6FA8D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089898" y="1968875"/>
            <a:ext cx="4394699" cy="276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-142988" y="180462"/>
            <a:ext cx="7213712" cy="1632384"/>
            <a:chOff x="-114454" y="180462"/>
            <a:chExt cx="9618283" cy="1632384"/>
          </a:xfrm>
        </p:grpSpPr>
        <p:sp>
          <p:nvSpPr>
            <p:cNvPr id="12" name="Shape 12"/>
            <p:cNvSpPr/>
            <p:nvPr/>
          </p:nvSpPr>
          <p:spPr>
            <a:xfrm>
              <a:off x="3135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  <p:sp>
          <p:nvSpPr>
            <p:cNvPr id="13" name="Shape 13"/>
            <p:cNvSpPr/>
            <p:nvPr/>
          </p:nvSpPr>
          <p:spPr>
            <a:xfrm>
              <a:off x="1222212" y="227541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  <p:sp>
          <p:nvSpPr>
            <p:cNvPr id="14" name="Shape 14"/>
            <p:cNvSpPr/>
            <p:nvPr/>
          </p:nvSpPr>
          <p:spPr>
            <a:xfrm>
              <a:off x="3017029" y="180462"/>
              <a:ext cx="248745" cy="430924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  <p:grpSp>
          <p:nvGrpSpPr>
            <p:cNvPr id="15" name="Shape 15"/>
            <p:cNvGrpSpPr/>
            <p:nvPr/>
          </p:nvGrpSpPr>
          <p:grpSpPr>
            <a:xfrm>
              <a:off x="2116563" y="220890"/>
              <a:ext cx="342881" cy="350068"/>
              <a:chOff x="3951850" y="2985350"/>
              <a:chExt cx="407950" cy="416500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3951850" y="2985350"/>
                <a:ext cx="314800" cy="314825"/>
              </a:xfrm>
              <a:custGeom>
                <a:avLst/>
                <a:gdLst/>
                <a:ahLst/>
                <a:cxnLst/>
                <a:rect l="0" t="0" r="0" b="0"/>
                <a:pathLst>
                  <a:path w="12592" h="12593" fill="none" extrusionOk="0">
                    <a:moveTo>
                      <a:pt x="6284" y="1"/>
                    </a:moveTo>
                    <a:lnTo>
                      <a:pt x="6284" y="1"/>
                    </a:lnTo>
                    <a:lnTo>
                      <a:pt x="5967" y="25"/>
                    </a:lnTo>
                    <a:lnTo>
                      <a:pt x="5651" y="49"/>
                    </a:lnTo>
                    <a:lnTo>
                      <a:pt x="5334" y="74"/>
                    </a:lnTo>
                    <a:lnTo>
                      <a:pt x="5017" y="147"/>
                    </a:lnTo>
                    <a:lnTo>
                      <a:pt x="4725" y="220"/>
                    </a:lnTo>
                    <a:lnTo>
                      <a:pt x="4433" y="293"/>
                    </a:lnTo>
                    <a:lnTo>
                      <a:pt x="4141" y="390"/>
                    </a:lnTo>
                    <a:lnTo>
                      <a:pt x="3848" y="512"/>
                    </a:lnTo>
                    <a:lnTo>
                      <a:pt x="3556" y="634"/>
                    </a:lnTo>
                    <a:lnTo>
                      <a:pt x="3288" y="780"/>
                    </a:lnTo>
                    <a:lnTo>
                      <a:pt x="3020" y="926"/>
                    </a:lnTo>
                    <a:lnTo>
                      <a:pt x="2777" y="1072"/>
                    </a:lnTo>
                    <a:lnTo>
                      <a:pt x="2290" y="1437"/>
                    </a:lnTo>
                    <a:lnTo>
                      <a:pt x="1851" y="1852"/>
                    </a:lnTo>
                    <a:lnTo>
                      <a:pt x="1437" y="2290"/>
                    </a:lnTo>
                    <a:lnTo>
                      <a:pt x="1072" y="2777"/>
                    </a:lnTo>
                    <a:lnTo>
                      <a:pt x="901" y="3045"/>
                    </a:lnTo>
                    <a:lnTo>
                      <a:pt x="755" y="3313"/>
                    </a:lnTo>
                    <a:lnTo>
                      <a:pt x="609" y="3581"/>
                    </a:lnTo>
                    <a:lnTo>
                      <a:pt x="487" y="3849"/>
                    </a:lnTo>
                    <a:lnTo>
                      <a:pt x="390" y="4141"/>
                    </a:lnTo>
                    <a:lnTo>
                      <a:pt x="292" y="4433"/>
                    </a:lnTo>
                    <a:lnTo>
                      <a:pt x="195" y="4725"/>
                    </a:lnTo>
                    <a:lnTo>
                      <a:pt x="122" y="5042"/>
                    </a:lnTo>
                    <a:lnTo>
                      <a:pt x="73" y="5334"/>
                    </a:lnTo>
                    <a:lnTo>
                      <a:pt x="25" y="5651"/>
                    </a:lnTo>
                    <a:lnTo>
                      <a:pt x="0" y="5968"/>
                    </a:lnTo>
                    <a:lnTo>
                      <a:pt x="0" y="6308"/>
                    </a:lnTo>
                    <a:lnTo>
                      <a:pt x="0" y="6308"/>
                    </a:lnTo>
                    <a:lnTo>
                      <a:pt x="0" y="6625"/>
                    </a:lnTo>
                    <a:lnTo>
                      <a:pt x="25" y="6942"/>
                    </a:lnTo>
                    <a:lnTo>
                      <a:pt x="73" y="7258"/>
                    </a:lnTo>
                    <a:lnTo>
                      <a:pt x="122" y="7575"/>
                    </a:lnTo>
                    <a:lnTo>
                      <a:pt x="195" y="7867"/>
                    </a:lnTo>
                    <a:lnTo>
                      <a:pt x="292" y="8184"/>
                    </a:lnTo>
                    <a:lnTo>
                      <a:pt x="390" y="8476"/>
                    </a:lnTo>
                    <a:lnTo>
                      <a:pt x="487" y="8744"/>
                    </a:lnTo>
                    <a:lnTo>
                      <a:pt x="609" y="9036"/>
                    </a:lnTo>
                    <a:lnTo>
                      <a:pt x="755" y="9304"/>
                    </a:lnTo>
                    <a:lnTo>
                      <a:pt x="901" y="9572"/>
                    </a:lnTo>
                    <a:lnTo>
                      <a:pt x="1072" y="9816"/>
                    </a:lnTo>
                    <a:lnTo>
                      <a:pt x="1437" y="10303"/>
                    </a:lnTo>
                    <a:lnTo>
                      <a:pt x="1851" y="10741"/>
                    </a:lnTo>
                    <a:lnTo>
                      <a:pt x="2290" y="11155"/>
                    </a:lnTo>
                    <a:lnTo>
                      <a:pt x="2777" y="11520"/>
                    </a:lnTo>
                    <a:lnTo>
                      <a:pt x="3020" y="11691"/>
                    </a:lnTo>
                    <a:lnTo>
                      <a:pt x="3288" y="11837"/>
                    </a:lnTo>
                    <a:lnTo>
                      <a:pt x="3556" y="11983"/>
                    </a:lnTo>
                    <a:lnTo>
                      <a:pt x="3848" y="12105"/>
                    </a:lnTo>
                    <a:lnTo>
                      <a:pt x="4141" y="12202"/>
                    </a:lnTo>
                    <a:lnTo>
                      <a:pt x="4433" y="12300"/>
                    </a:lnTo>
                    <a:lnTo>
                      <a:pt x="4725" y="12397"/>
                    </a:lnTo>
                    <a:lnTo>
                      <a:pt x="5017" y="12470"/>
                    </a:lnTo>
                    <a:lnTo>
                      <a:pt x="5334" y="12519"/>
                    </a:lnTo>
                    <a:lnTo>
                      <a:pt x="5651" y="12568"/>
                    </a:lnTo>
                    <a:lnTo>
                      <a:pt x="5967" y="12592"/>
                    </a:lnTo>
                    <a:lnTo>
                      <a:pt x="6284" y="12592"/>
                    </a:lnTo>
                    <a:lnTo>
                      <a:pt x="6284" y="12592"/>
                    </a:lnTo>
                    <a:lnTo>
                      <a:pt x="6625" y="12592"/>
                    </a:lnTo>
                    <a:lnTo>
                      <a:pt x="6941" y="12568"/>
                    </a:lnTo>
                    <a:lnTo>
                      <a:pt x="7258" y="12519"/>
                    </a:lnTo>
                    <a:lnTo>
                      <a:pt x="7550" y="12470"/>
                    </a:lnTo>
                    <a:lnTo>
                      <a:pt x="7867" y="12397"/>
                    </a:lnTo>
                    <a:lnTo>
                      <a:pt x="8159" y="12300"/>
                    </a:lnTo>
                    <a:lnTo>
                      <a:pt x="8451" y="12202"/>
                    </a:lnTo>
                    <a:lnTo>
                      <a:pt x="8744" y="12105"/>
                    </a:lnTo>
                    <a:lnTo>
                      <a:pt x="9012" y="11983"/>
                    </a:lnTo>
                    <a:lnTo>
                      <a:pt x="9279" y="11837"/>
                    </a:lnTo>
                    <a:lnTo>
                      <a:pt x="9547" y="11691"/>
                    </a:lnTo>
                    <a:lnTo>
                      <a:pt x="9815" y="11520"/>
                    </a:lnTo>
                    <a:lnTo>
                      <a:pt x="10302" y="11155"/>
                    </a:lnTo>
                    <a:lnTo>
                      <a:pt x="10741" y="10741"/>
                    </a:lnTo>
                    <a:lnTo>
                      <a:pt x="11155" y="10303"/>
                    </a:lnTo>
                    <a:lnTo>
                      <a:pt x="11520" y="9816"/>
                    </a:lnTo>
                    <a:lnTo>
                      <a:pt x="11666" y="9572"/>
                    </a:lnTo>
                    <a:lnTo>
                      <a:pt x="11812" y="9304"/>
                    </a:lnTo>
                    <a:lnTo>
                      <a:pt x="11958" y="9036"/>
                    </a:lnTo>
                    <a:lnTo>
                      <a:pt x="12080" y="8744"/>
                    </a:lnTo>
                    <a:lnTo>
                      <a:pt x="12202" y="8476"/>
                    </a:lnTo>
                    <a:lnTo>
                      <a:pt x="12299" y="8184"/>
                    </a:lnTo>
                    <a:lnTo>
                      <a:pt x="12397" y="7867"/>
                    </a:lnTo>
                    <a:lnTo>
                      <a:pt x="12446" y="7575"/>
                    </a:lnTo>
                    <a:lnTo>
                      <a:pt x="12519" y="7258"/>
                    </a:lnTo>
                    <a:lnTo>
                      <a:pt x="12543" y="6942"/>
                    </a:lnTo>
                    <a:lnTo>
                      <a:pt x="12567" y="6625"/>
                    </a:lnTo>
                    <a:lnTo>
                      <a:pt x="12592" y="6308"/>
                    </a:lnTo>
                    <a:lnTo>
                      <a:pt x="12592" y="6308"/>
                    </a:lnTo>
                    <a:lnTo>
                      <a:pt x="12567" y="5968"/>
                    </a:lnTo>
                    <a:lnTo>
                      <a:pt x="12543" y="5651"/>
                    </a:lnTo>
                    <a:lnTo>
                      <a:pt x="12519" y="5334"/>
                    </a:lnTo>
                    <a:lnTo>
                      <a:pt x="12446" y="5042"/>
                    </a:lnTo>
                    <a:lnTo>
                      <a:pt x="12397" y="4725"/>
                    </a:lnTo>
                    <a:lnTo>
                      <a:pt x="12299" y="4433"/>
                    </a:lnTo>
                    <a:lnTo>
                      <a:pt x="12202" y="4141"/>
                    </a:lnTo>
                    <a:lnTo>
                      <a:pt x="12080" y="3849"/>
                    </a:lnTo>
                    <a:lnTo>
                      <a:pt x="11958" y="3581"/>
                    </a:lnTo>
                    <a:lnTo>
                      <a:pt x="11812" y="3313"/>
                    </a:lnTo>
                    <a:lnTo>
                      <a:pt x="11666" y="3045"/>
                    </a:lnTo>
                    <a:lnTo>
                      <a:pt x="11520" y="2777"/>
                    </a:lnTo>
                    <a:lnTo>
                      <a:pt x="11155" y="2290"/>
                    </a:lnTo>
                    <a:lnTo>
                      <a:pt x="10741" y="1852"/>
                    </a:lnTo>
                    <a:lnTo>
                      <a:pt x="10302" y="1437"/>
                    </a:lnTo>
                    <a:lnTo>
                      <a:pt x="9815" y="1072"/>
                    </a:lnTo>
                    <a:lnTo>
                      <a:pt x="9547" y="926"/>
                    </a:lnTo>
                    <a:lnTo>
                      <a:pt x="9279" y="780"/>
                    </a:lnTo>
                    <a:lnTo>
                      <a:pt x="9012" y="634"/>
                    </a:lnTo>
                    <a:lnTo>
                      <a:pt x="8744" y="512"/>
                    </a:lnTo>
                    <a:lnTo>
                      <a:pt x="8451" y="390"/>
                    </a:lnTo>
                    <a:lnTo>
                      <a:pt x="8159" y="293"/>
                    </a:lnTo>
                    <a:lnTo>
                      <a:pt x="7867" y="220"/>
                    </a:lnTo>
                    <a:lnTo>
                      <a:pt x="7550" y="147"/>
                    </a:lnTo>
                    <a:lnTo>
                      <a:pt x="7258" y="74"/>
                    </a:lnTo>
                    <a:lnTo>
                      <a:pt x="6941" y="49"/>
                    </a:lnTo>
                    <a:lnTo>
                      <a:pt x="6625" y="25"/>
                    </a:lnTo>
                    <a:lnTo>
                      <a:pt x="6284" y="1"/>
                    </a:lnTo>
                    <a:lnTo>
                      <a:pt x="6284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3988375" y="3021875"/>
                <a:ext cx="241750" cy="241750"/>
              </a:xfrm>
              <a:custGeom>
                <a:avLst/>
                <a:gdLst/>
                <a:ahLst/>
                <a:cxnLst/>
                <a:rect l="0" t="0" r="0" b="0"/>
                <a:pathLst>
                  <a:path w="9670" h="9670" fill="none" extrusionOk="0">
                    <a:moveTo>
                      <a:pt x="4823" y="1"/>
                    </a:moveTo>
                    <a:lnTo>
                      <a:pt x="4823" y="1"/>
                    </a:lnTo>
                    <a:lnTo>
                      <a:pt x="4336" y="25"/>
                    </a:lnTo>
                    <a:lnTo>
                      <a:pt x="3849" y="98"/>
                    </a:lnTo>
                    <a:lnTo>
                      <a:pt x="3386" y="220"/>
                    </a:lnTo>
                    <a:lnTo>
                      <a:pt x="2947" y="391"/>
                    </a:lnTo>
                    <a:lnTo>
                      <a:pt x="2533" y="585"/>
                    </a:lnTo>
                    <a:lnTo>
                      <a:pt x="2144" y="829"/>
                    </a:lnTo>
                    <a:lnTo>
                      <a:pt x="1754" y="1121"/>
                    </a:lnTo>
                    <a:lnTo>
                      <a:pt x="1413" y="1438"/>
                    </a:lnTo>
                    <a:lnTo>
                      <a:pt x="1096" y="1779"/>
                    </a:lnTo>
                    <a:lnTo>
                      <a:pt x="829" y="2144"/>
                    </a:lnTo>
                    <a:lnTo>
                      <a:pt x="585" y="2534"/>
                    </a:lnTo>
                    <a:lnTo>
                      <a:pt x="390" y="2972"/>
                    </a:lnTo>
                    <a:lnTo>
                      <a:pt x="220" y="3411"/>
                    </a:lnTo>
                    <a:lnTo>
                      <a:pt x="98" y="3873"/>
                    </a:lnTo>
                    <a:lnTo>
                      <a:pt x="25" y="4336"/>
                    </a:lnTo>
                    <a:lnTo>
                      <a:pt x="1" y="4847"/>
                    </a:lnTo>
                    <a:lnTo>
                      <a:pt x="1" y="4847"/>
                    </a:lnTo>
                    <a:lnTo>
                      <a:pt x="25" y="5335"/>
                    </a:lnTo>
                    <a:lnTo>
                      <a:pt x="98" y="5822"/>
                    </a:lnTo>
                    <a:lnTo>
                      <a:pt x="220" y="6284"/>
                    </a:lnTo>
                    <a:lnTo>
                      <a:pt x="390" y="6723"/>
                    </a:lnTo>
                    <a:lnTo>
                      <a:pt x="585" y="7137"/>
                    </a:lnTo>
                    <a:lnTo>
                      <a:pt x="829" y="7527"/>
                    </a:lnTo>
                    <a:lnTo>
                      <a:pt x="1096" y="7916"/>
                    </a:lnTo>
                    <a:lnTo>
                      <a:pt x="1413" y="8257"/>
                    </a:lnTo>
                    <a:lnTo>
                      <a:pt x="1754" y="8574"/>
                    </a:lnTo>
                    <a:lnTo>
                      <a:pt x="2144" y="8842"/>
                    </a:lnTo>
                    <a:lnTo>
                      <a:pt x="2533" y="9085"/>
                    </a:lnTo>
                    <a:lnTo>
                      <a:pt x="2947" y="9280"/>
                    </a:lnTo>
                    <a:lnTo>
                      <a:pt x="3386" y="9451"/>
                    </a:lnTo>
                    <a:lnTo>
                      <a:pt x="3849" y="9572"/>
                    </a:lnTo>
                    <a:lnTo>
                      <a:pt x="4336" y="9645"/>
                    </a:lnTo>
                    <a:lnTo>
                      <a:pt x="4823" y="9670"/>
                    </a:lnTo>
                    <a:lnTo>
                      <a:pt x="4823" y="9670"/>
                    </a:lnTo>
                    <a:lnTo>
                      <a:pt x="5334" y="9645"/>
                    </a:lnTo>
                    <a:lnTo>
                      <a:pt x="5797" y="9572"/>
                    </a:lnTo>
                    <a:lnTo>
                      <a:pt x="6260" y="9451"/>
                    </a:lnTo>
                    <a:lnTo>
                      <a:pt x="6698" y="9280"/>
                    </a:lnTo>
                    <a:lnTo>
                      <a:pt x="7136" y="9085"/>
                    </a:lnTo>
                    <a:lnTo>
                      <a:pt x="7526" y="8842"/>
                    </a:lnTo>
                    <a:lnTo>
                      <a:pt x="7892" y="8574"/>
                    </a:lnTo>
                    <a:lnTo>
                      <a:pt x="8232" y="8257"/>
                    </a:lnTo>
                    <a:lnTo>
                      <a:pt x="8549" y="7916"/>
                    </a:lnTo>
                    <a:lnTo>
                      <a:pt x="8841" y="7527"/>
                    </a:lnTo>
                    <a:lnTo>
                      <a:pt x="9085" y="7137"/>
                    </a:lnTo>
                    <a:lnTo>
                      <a:pt x="9280" y="6723"/>
                    </a:lnTo>
                    <a:lnTo>
                      <a:pt x="9450" y="6284"/>
                    </a:lnTo>
                    <a:lnTo>
                      <a:pt x="9572" y="5822"/>
                    </a:lnTo>
                    <a:lnTo>
                      <a:pt x="9645" y="5335"/>
                    </a:lnTo>
                    <a:lnTo>
                      <a:pt x="9669" y="4847"/>
                    </a:lnTo>
                    <a:lnTo>
                      <a:pt x="9669" y="4847"/>
                    </a:lnTo>
                    <a:lnTo>
                      <a:pt x="9645" y="4336"/>
                    </a:lnTo>
                    <a:lnTo>
                      <a:pt x="9572" y="3873"/>
                    </a:lnTo>
                    <a:lnTo>
                      <a:pt x="9450" y="3411"/>
                    </a:lnTo>
                    <a:lnTo>
                      <a:pt x="9280" y="2972"/>
                    </a:lnTo>
                    <a:lnTo>
                      <a:pt x="9085" y="2534"/>
                    </a:lnTo>
                    <a:lnTo>
                      <a:pt x="8841" y="2144"/>
                    </a:lnTo>
                    <a:lnTo>
                      <a:pt x="8549" y="1779"/>
                    </a:lnTo>
                    <a:lnTo>
                      <a:pt x="8232" y="1438"/>
                    </a:lnTo>
                    <a:lnTo>
                      <a:pt x="7892" y="1121"/>
                    </a:lnTo>
                    <a:lnTo>
                      <a:pt x="7526" y="829"/>
                    </a:lnTo>
                    <a:lnTo>
                      <a:pt x="7136" y="585"/>
                    </a:lnTo>
                    <a:lnTo>
                      <a:pt x="6698" y="391"/>
                    </a:lnTo>
                    <a:lnTo>
                      <a:pt x="6260" y="220"/>
                    </a:lnTo>
                    <a:lnTo>
                      <a:pt x="5797" y="98"/>
                    </a:lnTo>
                    <a:lnTo>
                      <a:pt x="5334" y="25"/>
                    </a:lnTo>
                    <a:lnTo>
                      <a:pt x="4823" y="1"/>
                    </a:lnTo>
                    <a:lnTo>
                      <a:pt x="4823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024300" y="3058425"/>
                <a:ext cx="84650" cy="84650"/>
              </a:xfrm>
              <a:custGeom>
                <a:avLst/>
                <a:gdLst/>
                <a:ahLst/>
                <a:cxnLst/>
                <a:rect l="0" t="0" r="0" b="0"/>
                <a:pathLst>
                  <a:path w="3386" h="3386" fill="none" extrusionOk="0">
                    <a:moveTo>
                      <a:pt x="0" y="3385"/>
                    </a:moveTo>
                    <a:lnTo>
                      <a:pt x="0" y="3385"/>
                    </a:lnTo>
                    <a:lnTo>
                      <a:pt x="25" y="3020"/>
                    </a:lnTo>
                    <a:lnTo>
                      <a:pt x="74" y="2704"/>
                    </a:lnTo>
                    <a:lnTo>
                      <a:pt x="147" y="2363"/>
                    </a:lnTo>
                    <a:lnTo>
                      <a:pt x="268" y="2070"/>
                    </a:lnTo>
                    <a:lnTo>
                      <a:pt x="414" y="1754"/>
                    </a:lnTo>
                    <a:lnTo>
                      <a:pt x="585" y="1486"/>
                    </a:lnTo>
                    <a:lnTo>
                      <a:pt x="780" y="1218"/>
                    </a:lnTo>
                    <a:lnTo>
                      <a:pt x="999" y="974"/>
                    </a:lnTo>
                    <a:lnTo>
                      <a:pt x="1243" y="755"/>
                    </a:lnTo>
                    <a:lnTo>
                      <a:pt x="1510" y="560"/>
                    </a:lnTo>
                    <a:lnTo>
                      <a:pt x="1778" y="390"/>
                    </a:lnTo>
                    <a:lnTo>
                      <a:pt x="2071" y="244"/>
                    </a:lnTo>
                    <a:lnTo>
                      <a:pt x="2387" y="146"/>
                    </a:lnTo>
                    <a:lnTo>
                      <a:pt x="2704" y="49"/>
                    </a:lnTo>
                    <a:lnTo>
                      <a:pt x="3045" y="0"/>
                    </a:lnTo>
                    <a:lnTo>
                      <a:pt x="3386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4205750" y="3248375"/>
                <a:ext cx="154050" cy="153475"/>
              </a:xfrm>
              <a:custGeom>
                <a:avLst/>
                <a:gdLst/>
                <a:ahLst/>
                <a:cxnLst/>
                <a:rect l="0" t="0" r="0" b="0"/>
                <a:pathLst>
                  <a:path w="6162" h="6139" fill="none" extrusionOk="0">
                    <a:moveTo>
                      <a:pt x="0" y="1024"/>
                    </a:moveTo>
                    <a:lnTo>
                      <a:pt x="4969" y="5992"/>
                    </a:lnTo>
                    <a:lnTo>
                      <a:pt x="4969" y="5992"/>
                    </a:lnTo>
                    <a:lnTo>
                      <a:pt x="5042" y="6041"/>
                    </a:lnTo>
                    <a:lnTo>
                      <a:pt x="5115" y="6090"/>
                    </a:lnTo>
                    <a:lnTo>
                      <a:pt x="5212" y="6114"/>
                    </a:lnTo>
                    <a:lnTo>
                      <a:pt x="5310" y="6138"/>
                    </a:lnTo>
                    <a:lnTo>
                      <a:pt x="5407" y="6114"/>
                    </a:lnTo>
                    <a:lnTo>
                      <a:pt x="5480" y="6090"/>
                    </a:lnTo>
                    <a:lnTo>
                      <a:pt x="5577" y="6041"/>
                    </a:lnTo>
                    <a:lnTo>
                      <a:pt x="5651" y="5992"/>
                    </a:lnTo>
                    <a:lnTo>
                      <a:pt x="6016" y="5627"/>
                    </a:lnTo>
                    <a:lnTo>
                      <a:pt x="6016" y="5627"/>
                    </a:lnTo>
                    <a:lnTo>
                      <a:pt x="6089" y="5554"/>
                    </a:lnTo>
                    <a:lnTo>
                      <a:pt x="6138" y="5456"/>
                    </a:lnTo>
                    <a:lnTo>
                      <a:pt x="6162" y="5359"/>
                    </a:lnTo>
                    <a:lnTo>
                      <a:pt x="6162" y="5286"/>
                    </a:lnTo>
                    <a:lnTo>
                      <a:pt x="6162" y="5188"/>
                    </a:lnTo>
                    <a:lnTo>
                      <a:pt x="6138" y="5091"/>
                    </a:lnTo>
                    <a:lnTo>
                      <a:pt x="6089" y="5018"/>
                    </a:lnTo>
                    <a:lnTo>
                      <a:pt x="6016" y="4921"/>
                    </a:lnTo>
                    <a:lnTo>
                      <a:pt x="1072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20" name="Shape 20"/>
            <p:cNvGrpSpPr/>
            <p:nvPr/>
          </p:nvGrpSpPr>
          <p:grpSpPr>
            <a:xfrm>
              <a:off x="-114454" y="814472"/>
              <a:ext cx="3920223" cy="376691"/>
              <a:chOff x="151025" y="1029894"/>
              <a:chExt cx="3920223" cy="376691"/>
            </a:xfrm>
          </p:grpSpPr>
          <p:sp>
            <p:nvSpPr>
              <p:cNvPr id="21" name="Shape 21"/>
              <p:cNvSpPr/>
              <p:nvPr/>
            </p:nvSpPr>
            <p:spPr>
              <a:xfrm>
                <a:off x="1057375" y="1063682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22" name="Shape 22"/>
              <p:cNvGrpSpPr/>
              <p:nvPr/>
            </p:nvGrpSpPr>
            <p:grpSpPr>
              <a:xfrm>
                <a:off x="151025" y="1086197"/>
                <a:ext cx="391000" cy="264085"/>
                <a:chOff x="564675" y="1700625"/>
                <a:chExt cx="465200" cy="314200"/>
              </a:xfrm>
            </p:grpSpPr>
            <p:sp>
              <p:nvSpPr>
                <p:cNvPr id="23" name="Shape 23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4" name="Shape 24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5" name="Shape 25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26" name="Shape 26"/>
              <p:cNvGrpSpPr/>
              <p:nvPr/>
            </p:nvGrpSpPr>
            <p:grpSpPr>
              <a:xfrm>
                <a:off x="1912558" y="1029894"/>
                <a:ext cx="359271" cy="376691"/>
                <a:chOff x="5961125" y="1623900"/>
                <a:chExt cx="427450" cy="448175"/>
              </a:xfrm>
            </p:grpSpPr>
            <p:sp>
              <p:nvSpPr>
                <p:cNvPr id="27" name="Shape 27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8" name="Shape 28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9" name="Shape 29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0" name="Shape 30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1" name="Shape 31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" name="Shape 32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" name="Shape 33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34" name="Shape 34"/>
              <p:cNvGrpSpPr/>
              <p:nvPr/>
            </p:nvGrpSpPr>
            <p:grpSpPr>
              <a:xfrm>
                <a:off x="2787179" y="1056517"/>
                <a:ext cx="435021" cy="323445"/>
                <a:chOff x="5247525" y="3007275"/>
                <a:chExt cx="517575" cy="384825"/>
              </a:xfrm>
            </p:grpSpPr>
            <p:sp>
              <p:nvSpPr>
                <p:cNvPr id="35" name="Shape 3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" name="Shape 3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37" name="Shape 37"/>
              <p:cNvGrpSpPr/>
              <p:nvPr/>
            </p:nvGrpSpPr>
            <p:grpSpPr>
              <a:xfrm>
                <a:off x="3737549" y="1053701"/>
                <a:ext cx="333699" cy="329076"/>
                <a:chOff x="3292425" y="3664250"/>
                <a:chExt cx="397025" cy="391525"/>
              </a:xfrm>
            </p:grpSpPr>
            <p:sp>
              <p:nvSpPr>
                <p:cNvPr id="38" name="Shape 38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9" name="Shape 39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0" name="Shape 40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41" name="Shape 41"/>
            <p:cNvGrpSpPr/>
            <p:nvPr/>
          </p:nvGrpSpPr>
          <p:grpSpPr>
            <a:xfrm>
              <a:off x="285114" y="1470448"/>
              <a:ext cx="3894630" cy="342398"/>
              <a:chOff x="176103" y="1851448"/>
              <a:chExt cx="3894630" cy="342398"/>
            </a:xfrm>
          </p:grpSpPr>
          <p:grpSp>
            <p:nvGrpSpPr>
              <p:cNvPr id="42" name="Shape 42"/>
              <p:cNvGrpSpPr/>
              <p:nvPr/>
            </p:nvGrpSpPr>
            <p:grpSpPr>
              <a:xfrm>
                <a:off x="2023105" y="1859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43" name="Shape 43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4" name="Shape 44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45" name="Shape 45"/>
              <p:cNvGrpSpPr/>
              <p:nvPr/>
            </p:nvGrpSpPr>
            <p:grpSpPr>
              <a:xfrm>
                <a:off x="1093458" y="1865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46" name="Shape 46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7" name="Shape 47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8" name="Shape 48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9" name="Shape 49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0" name="Shape 50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1" name="Shape 51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2" name="Shape 52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53" name="Shape 53"/>
              <p:cNvSpPr/>
              <p:nvPr/>
            </p:nvSpPr>
            <p:spPr>
              <a:xfrm>
                <a:off x="176103" y="1852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54" name="Shape 54"/>
              <p:cNvGrpSpPr/>
              <p:nvPr/>
            </p:nvGrpSpPr>
            <p:grpSpPr>
              <a:xfrm>
                <a:off x="3738064" y="1856312"/>
                <a:ext cx="332669" cy="332669"/>
                <a:chOff x="6649150" y="309350"/>
                <a:chExt cx="395800" cy="395800"/>
              </a:xfrm>
            </p:grpSpPr>
            <p:sp>
              <p:nvSpPr>
                <p:cNvPr id="55" name="Shape 5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6" name="Shape 5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7" name="Shape 5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8" name="Shape 58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9" name="Shape 59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0" name="Shape 60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1" name="Shape 61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2" name="Shape 62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3" name="Shape 63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4" name="Shape 64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5" name="Shape 6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6" name="Shape 6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7" name="Shape 6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8" name="Shape 68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69" name="Shape 69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0" name="Shape 70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1" name="Shape 71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2" name="Shape 72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3" name="Shape 73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4" name="Shape 74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5" name="Shape 7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6" name="Shape 7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7" name="Shape 7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78" name="Shape 78"/>
              <p:cNvGrpSpPr/>
              <p:nvPr/>
            </p:nvGrpSpPr>
            <p:grpSpPr>
              <a:xfrm>
                <a:off x="2945587" y="1851448"/>
                <a:ext cx="215966" cy="342398"/>
                <a:chOff x="6718575" y="2318625"/>
                <a:chExt cx="256950" cy="407375"/>
              </a:xfrm>
            </p:grpSpPr>
            <p:sp>
              <p:nvSpPr>
                <p:cNvPr id="79" name="Shape 79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0" name="Shape 80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1" name="Shape 81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2" name="Shape 82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3" name="Shape 83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4" name="Shape 84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5" name="Shape 8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6" name="Shape 8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87" name="Shape 87"/>
            <p:cNvGrpSpPr/>
            <p:nvPr/>
          </p:nvGrpSpPr>
          <p:grpSpPr>
            <a:xfrm>
              <a:off x="3832686" y="180462"/>
              <a:ext cx="4766659" cy="1632384"/>
              <a:chOff x="175086" y="180462"/>
              <a:chExt cx="4766659" cy="1632384"/>
            </a:xfrm>
          </p:grpSpPr>
          <p:grpSp>
            <p:nvGrpSpPr>
              <p:cNvPr id="88" name="Shape 88"/>
              <p:cNvGrpSpPr/>
              <p:nvPr/>
            </p:nvGrpSpPr>
            <p:grpSpPr>
              <a:xfrm>
                <a:off x="175086" y="180462"/>
                <a:ext cx="3852689" cy="430924"/>
                <a:chOff x="175086" y="180462"/>
                <a:chExt cx="3852689" cy="430924"/>
              </a:xfrm>
            </p:grpSpPr>
            <p:grpSp>
              <p:nvGrpSpPr>
                <p:cNvPr id="89" name="Shape 89"/>
                <p:cNvGrpSpPr/>
                <p:nvPr/>
              </p:nvGrpSpPr>
              <p:grpSpPr>
                <a:xfrm>
                  <a:off x="175086" y="186861"/>
                  <a:ext cx="342881" cy="418127"/>
                  <a:chOff x="596350" y="929175"/>
                  <a:chExt cx="407950" cy="497475"/>
                </a:xfrm>
              </p:grpSpPr>
              <p:sp>
                <p:nvSpPr>
                  <p:cNvPr id="90" name="Shape 90"/>
                  <p:cNvSpPr/>
                  <p:nvPr/>
                </p:nvSpPr>
                <p:spPr>
                  <a:xfrm>
                    <a:off x="596350" y="953550"/>
                    <a:ext cx="387250" cy="473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490" h="18924" fill="none" extrusionOk="0">
                        <a:moveTo>
                          <a:pt x="15490" y="17828"/>
                        </a:moveTo>
                        <a:lnTo>
                          <a:pt x="15490" y="17828"/>
                        </a:lnTo>
                        <a:lnTo>
                          <a:pt x="15466" y="17998"/>
                        </a:lnTo>
                        <a:lnTo>
                          <a:pt x="15417" y="18169"/>
                        </a:lnTo>
                        <a:lnTo>
                          <a:pt x="15319" y="18364"/>
                        </a:lnTo>
                        <a:lnTo>
                          <a:pt x="15198" y="18534"/>
                        </a:lnTo>
                        <a:lnTo>
                          <a:pt x="15052" y="18680"/>
                        </a:lnTo>
                        <a:lnTo>
                          <a:pt x="14881" y="18802"/>
                        </a:lnTo>
                        <a:lnTo>
                          <a:pt x="14735" y="18900"/>
                        </a:lnTo>
                        <a:lnTo>
                          <a:pt x="14564" y="18924"/>
                        </a:lnTo>
                        <a:lnTo>
                          <a:pt x="1023" y="18924"/>
                        </a:lnTo>
                        <a:lnTo>
                          <a:pt x="1023" y="18924"/>
                        </a:lnTo>
                        <a:lnTo>
                          <a:pt x="853" y="18900"/>
                        </a:lnTo>
                        <a:lnTo>
                          <a:pt x="682" y="18802"/>
                        </a:lnTo>
                        <a:lnTo>
                          <a:pt x="512" y="18680"/>
                        </a:lnTo>
                        <a:lnTo>
                          <a:pt x="341" y="18534"/>
                        </a:lnTo>
                        <a:lnTo>
                          <a:pt x="219" y="18364"/>
                        </a:lnTo>
                        <a:lnTo>
                          <a:pt x="98" y="18169"/>
                        </a:lnTo>
                        <a:lnTo>
                          <a:pt x="25" y="17998"/>
                        </a:lnTo>
                        <a:lnTo>
                          <a:pt x="0" y="17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25" y="706"/>
                        </a:lnTo>
                        <a:lnTo>
                          <a:pt x="98" y="560"/>
                        </a:lnTo>
                        <a:lnTo>
                          <a:pt x="195" y="414"/>
                        </a:lnTo>
                        <a:lnTo>
                          <a:pt x="341" y="268"/>
                        </a:lnTo>
                        <a:lnTo>
                          <a:pt x="487" y="171"/>
                        </a:lnTo>
                        <a:lnTo>
                          <a:pt x="658" y="73"/>
                        </a:lnTo>
                        <a:lnTo>
                          <a:pt x="828" y="24"/>
                        </a:lnTo>
                        <a:lnTo>
                          <a:pt x="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91" name="Shape 91"/>
                  <p:cNvSpPr/>
                  <p:nvPr/>
                </p:nvSpPr>
                <p:spPr>
                  <a:xfrm>
                    <a:off x="626775" y="929175"/>
                    <a:ext cx="377525" cy="462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01" h="18511" fill="none" extrusionOk="0">
                        <a:moveTo>
                          <a:pt x="15101" y="3362"/>
                        </a:moveTo>
                        <a:lnTo>
                          <a:pt x="15101" y="17731"/>
                        </a:lnTo>
                        <a:lnTo>
                          <a:pt x="15101" y="17731"/>
                        </a:lnTo>
                        <a:lnTo>
                          <a:pt x="15077" y="17877"/>
                        </a:lnTo>
                        <a:lnTo>
                          <a:pt x="15028" y="18024"/>
                        </a:lnTo>
                        <a:lnTo>
                          <a:pt x="14979" y="18145"/>
                        </a:lnTo>
                        <a:lnTo>
                          <a:pt x="14882" y="18267"/>
                        </a:lnTo>
                        <a:lnTo>
                          <a:pt x="14760" y="18365"/>
                        </a:lnTo>
                        <a:lnTo>
                          <a:pt x="14614" y="18438"/>
                        </a:lnTo>
                        <a:lnTo>
                          <a:pt x="14468" y="18486"/>
                        </a:lnTo>
                        <a:lnTo>
                          <a:pt x="14322" y="18511"/>
                        </a:lnTo>
                        <a:lnTo>
                          <a:pt x="780" y="18511"/>
                        </a:lnTo>
                        <a:lnTo>
                          <a:pt x="780" y="18511"/>
                        </a:lnTo>
                        <a:lnTo>
                          <a:pt x="634" y="18486"/>
                        </a:lnTo>
                        <a:lnTo>
                          <a:pt x="488" y="18438"/>
                        </a:lnTo>
                        <a:lnTo>
                          <a:pt x="342" y="18365"/>
                        </a:lnTo>
                        <a:lnTo>
                          <a:pt x="220" y="18267"/>
                        </a:lnTo>
                        <a:lnTo>
                          <a:pt x="123" y="18145"/>
                        </a:lnTo>
                        <a:lnTo>
                          <a:pt x="74" y="18024"/>
                        </a:lnTo>
                        <a:lnTo>
                          <a:pt x="25" y="17877"/>
                        </a:lnTo>
                        <a:lnTo>
                          <a:pt x="1" y="17731"/>
                        </a:lnTo>
                        <a:lnTo>
                          <a:pt x="1" y="780"/>
                        </a:lnTo>
                        <a:lnTo>
                          <a:pt x="1" y="780"/>
                        </a:lnTo>
                        <a:lnTo>
                          <a:pt x="25" y="610"/>
                        </a:lnTo>
                        <a:lnTo>
                          <a:pt x="74" y="464"/>
                        </a:lnTo>
                        <a:lnTo>
                          <a:pt x="123" y="342"/>
                        </a:lnTo>
                        <a:lnTo>
                          <a:pt x="220" y="220"/>
                        </a:lnTo>
                        <a:lnTo>
                          <a:pt x="342" y="123"/>
                        </a:lnTo>
                        <a:lnTo>
                          <a:pt x="488" y="50"/>
                        </a:lnTo>
                        <a:lnTo>
                          <a:pt x="634" y="1"/>
                        </a:lnTo>
                        <a:lnTo>
                          <a:pt x="780" y="1"/>
                        </a:lnTo>
                        <a:lnTo>
                          <a:pt x="1174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92" name="Shape 92"/>
                  <p:cNvSpPr/>
                  <p:nvPr/>
                </p:nvSpPr>
                <p:spPr>
                  <a:xfrm>
                    <a:off x="688900" y="1256150"/>
                    <a:ext cx="13397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59" h="1" fill="none" extrusionOk="0">
                        <a:moveTo>
                          <a:pt x="5358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93" name="Shape 93"/>
                  <p:cNvSpPr/>
                  <p:nvPr/>
                </p:nvSpPr>
                <p:spPr>
                  <a:xfrm>
                    <a:off x="688900" y="12013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94" name="Shape 94"/>
                  <p:cNvSpPr/>
                  <p:nvPr/>
                </p:nvSpPr>
                <p:spPr>
                  <a:xfrm>
                    <a:off x="688900" y="1145950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95" name="Shape 95"/>
                  <p:cNvSpPr/>
                  <p:nvPr/>
                </p:nvSpPr>
                <p:spPr>
                  <a:xfrm>
                    <a:off x="688900" y="1090525"/>
                    <a:ext cx="2557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96" name="Shape 96"/>
                  <p:cNvSpPr/>
                  <p:nvPr/>
                </p:nvSpPr>
                <p:spPr>
                  <a:xfrm>
                    <a:off x="920250" y="929175"/>
                    <a:ext cx="84050" cy="840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2" h="3362" fill="none" extrusionOk="0">
                        <a:moveTo>
                          <a:pt x="1" y="2582"/>
                        </a:moveTo>
                        <a:lnTo>
                          <a:pt x="1" y="1"/>
                        </a:lnTo>
                        <a:lnTo>
                          <a:pt x="3362" y="3362"/>
                        </a:lnTo>
                        <a:lnTo>
                          <a:pt x="780" y="3362"/>
                        </a:lnTo>
                        <a:lnTo>
                          <a:pt x="780" y="3362"/>
                        </a:lnTo>
                        <a:lnTo>
                          <a:pt x="610" y="3337"/>
                        </a:lnTo>
                        <a:lnTo>
                          <a:pt x="464" y="3289"/>
                        </a:lnTo>
                        <a:lnTo>
                          <a:pt x="342" y="3216"/>
                        </a:lnTo>
                        <a:lnTo>
                          <a:pt x="220" y="3118"/>
                        </a:lnTo>
                        <a:lnTo>
                          <a:pt x="123" y="3021"/>
                        </a:lnTo>
                        <a:lnTo>
                          <a:pt x="50" y="2875"/>
                        </a:lnTo>
                        <a:lnTo>
                          <a:pt x="1" y="2729"/>
                        </a:lnTo>
                        <a:lnTo>
                          <a:pt x="1" y="2582"/>
                        </a:lnTo>
                        <a:lnTo>
                          <a:pt x="1" y="258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sp>
              <p:nvSpPr>
                <p:cNvPr id="97" name="Shape 97"/>
                <p:cNvSpPr/>
                <p:nvPr/>
              </p:nvSpPr>
              <p:spPr>
                <a:xfrm>
                  <a:off x="1075552" y="221405"/>
                  <a:ext cx="351076" cy="3490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708" h="16611" fill="none" extrusionOk="0">
                      <a:moveTo>
                        <a:pt x="414" y="8842"/>
                      </a:moveTo>
                      <a:lnTo>
                        <a:pt x="8403" y="1048"/>
                      </a:lnTo>
                      <a:lnTo>
                        <a:pt x="8403" y="1048"/>
                      </a:lnTo>
                      <a:lnTo>
                        <a:pt x="8500" y="951"/>
                      </a:lnTo>
                      <a:lnTo>
                        <a:pt x="8597" y="829"/>
                      </a:lnTo>
                      <a:lnTo>
                        <a:pt x="8865" y="658"/>
                      </a:lnTo>
                      <a:lnTo>
                        <a:pt x="9158" y="488"/>
                      </a:lnTo>
                      <a:lnTo>
                        <a:pt x="9450" y="317"/>
                      </a:lnTo>
                      <a:lnTo>
                        <a:pt x="9450" y="317"/>
                      </a:lnTo>
                      <a:lnTo>
                        <a:pt x="9839" y="171"/>
                      </a:lnTo>
                      <a:lnTo>
                        <a:pt x="10180" y="74"/>
                      </a:lnTo>
                      <a:lnTo>
                        <a:pt x="10497" y="25"/>
                      </a:lnTo>
                      <a:lnTo>
                        <a:pt x="10814" y="1"/>
                      </a:lnTo>
                      <a:lnTo>
                        <a:pt x="15344" y="1"/>
                      </a:lnTo>
                      <a:lnTo>
                        <a:pt x="15344" y="1"/>
                      </a:lnTo>
                      <a:lnTo>
                        <a:pt x="15465" y="1"/>
                      </a:lnTo>
                      <a:lnTo>
                        <a:pt x="15587" y="49"/>
                      </a:lnTo>
                      <a:lnTo>
                        <a:pt x="15855" y="122"/>
                      </a:lnTo>
                      <a:lnTo>
                        <a:pt x="16099" y="269"/>
                      </a:lnTo>
                      <a:lnTo>
                        <a:pt x="16294" y="415"/>
                      </a:lnTo>
                      <a:lnTo>
                        <a:pt x="16294" y="415"/>
                      </a:lnTo>
                      <a:lnTo>
                        <a:pt x="16391" y="537"/>
                      </a:lnTo>
                      <a:lnTo>
                        <a:pt x="16488" y="658"/>
                      </a:lnTo>
                      <a:lnTo>
                        <a:pt x="16561" y="780"/>
                      </a:lnTo>
                      <a:lnTo>
                        <a:pt x="16610" y="902"/>
                      </a:lnTo>
                      <a:lnTo>
                        <a:pt x="16659" y="1048"/>
                      </a:lnTo>
                      <a:lnTo>
                        <a:pt x="16683" y="1170"/>
                      </a:lnTo>
                      <a:lnTo>
                        <a:pt x="16708" y="1486"/>
                      </a:lnTo>
                      <a:lnTo>
                        <a:pt x="16708" y="5992"/>
                      </a:lnTo>
                      <a:lnTo>
                        <a:pt x="16708" y="5992"/>
                      </a:lnTo>
                      <a:lnTo>
                        <a:pt x="16683" y="6309"/>
                      </a:lnTo>
                      <a:lnTo>
                        <a:pt x="16635" y="6625"/>
                      </a:lnTo>
                      <a:lnTo>
                        <a:pt x="16537" y="6942"/>
                      </a:lnTo>
                      <a:lnTo>
                        <a:pt x="16391" y="7258"/>
                      </a:lnTo>
                      <a:lnTo>
                        <a:pt x="16391" y="7258"/>
                      </a:lnTo>
                      <a:lnTo>
                        <a:pt x="16342" y="7453"/>
                      </a:lnTo>
                      <a:lnTo>
                        <a:pt x="16294" y="7624"/>
                      </a:lnTo>
                      <a:lnTo>
                        <a:pt x="16196" y="7770"/>
                      </a:lnTo>
                      <a:lnTo>
                        <a:pt x="16123" y="7916"/>
                      </a:lnTo>
                      <a:lnTo>
                        <a:pt x="15928" y="8160"/>
                      </a:lnTo>
                      <a:lnTo>
                        <a:pt x="15758" y="8403"/>
                      </a:lnTo>
                      <a:lnTo>
                        <a:pt x="7891" y="16197"/>
                      </a:lnTo>
                      <a:lnTo>
                        <a:pt x="7891" y="16197"/>
                      </a:lnTo>
                      <a:lnTo>
                        <a:pt x="7794" y="16294"/>
                      </a:lnTo>
                      <a:lnTo>
                        <a:pt x="7696" y="16392"/>
                      </a:lnTo>
                      <a:lnTo>
                        <a:pt x="7574" y="16465"/>
                      </a:lnTo>
                      <a:lnTo>
                        <a:pt x="7453" y="16513"/>
                      </a:lnTo>
                      <a:lnTo>
                        <a:pt x="7185" y="16586"/>
                      </a:lnTo>
                      <a:lnTo>
                        <a:pt x="6941" y="16611"/>
                      </a:lnTo>
                      <a:lnTo>
                        <a:pt x="6941" y="16611"/>
                      </a:lnTo>
                      <a:lnTo>
                        <a:pt x="6649" y="16586"/>
                      </a:lnTo>
                      <a:lnTo>
                        <a:pt x="6503" y="16562"/>
                      </a:lnTo>
                      <a:lnTo>
                        <a:pt x="6381" y="16513"/>
                      </a:lnTo>
                      <a:lnTo>
                        <a:pt x="6235" y="16465"/>
                      </a:lnTo>
                      <a:lnTo>
                        <a:pt x="6113" y="16392"/>
                      </a:lnTo>
                      <a:lnTo>
                        <a:pt x="5991" y="16294"/>
                      </a:lnTo>
                      <a:lnTo>
                        <a:pt x="5894" y="16197"/>
                      </a:lnTo>
                      <a:lnTo>
                        <a:pt x="414" y="10839"/>
                      </a:lnTo>
                      <a:lnTo>
                        <a:pt x="414" y="10839"/>
                      </a:lnTo>
                      <a:lnTo>
                        <a:pt x="268" y="10595"/>
                      </a:lnTo>
                      <a:lnTo>
                        <a:pt x="122" y="10352"/>
                      </a:lnTo>
                      <a:lnTo>
                        <a:pt x="24" y="10108"/>
                      </a:lnTo>
                      <a:lnTo>
                        <a:pt x="0" y="10011"/>
                      </a:lnTo>
                      <a:lnTo>
                        <a:pt x="0" y="9889"/>
                      </a:lnTo>
                      <a:lnTo>
                        <a:pt x="0" y="9889"/>
                      </a:lnTo>
                      <a:lnTo>
                        <a:pt x="0" y="9718"/>
                      </a:lnTo>
                      <a:lnTo>
                        <a:pt x="24" y="9597"/>
                      </a:lnTo>
                      <a:lnTo>
                        <a:pt x="122" y="9329"/>
                      </a:lnTo>
                      <a:lnTo>
                        <a:pt x="268" y="9061"/>
                      </a:lnTo>
                      <a:lnTo>
                        <a:pt x="414" y="8842"/>
                      </a:lnTo>
                      <a:lnTo>
                        <a:pt x="414" y="8842"/>
                      </a:lnTo>
                      <a:close/>
                      <a:moveTo>
                        <a:pt x="12519" y="4190"/>
                      </a:moveTo>
                      <a:lnTo>
                        <a:pt x="12519" y="4190"/>
                      </a:lnTo>
                      <a:lnTo>
                        <a:pt x="12689" y="4336"/>
                      </a:lnTo>
                      <a:lnTo>
                        <a:pt x="12859" y="4433"/>
                      </a:lnTo>
                      <a:lnTo>
                        <a:pt x="13030" y="4482"/>
                      </a:lnTo>
                      <a:lnTo>
                        <a:pt x="13249" y="4482"/>
                      </a:lnTo>
                      <a:lnTo>
                        <a:pt x="13249" y="4482"/>
                      </a:lnTo>
                      <a:lnTo>
                        <a:pt x="13444" y="4482"/>
                      </a:lnTo>
                      <a:lnTo>
                        <a:pt x="13615" y="4433"/>
                      </a:lnTo>
                      <a:lnTo>
                        <a:pt x="13761" y="4336"/>
                      </a:lnTo>
                      <a:lnTo>
                        <a:pt x="13882" y="4190"/>
                      </a:lnTo>
                      <a:lnTo>
                        <a:pt x="13882" y="4190"/>
                      </a:lnTo>
                      <a:lnTo>
                        <a:pt x="14029" y="4044"/>
                      </a:lnTo>
                      <a:lnTo>
                        <a:pt x="14102" y="3873"/>
                      </a:lnTo>
                      <a:lnTo>
                        <a:pt x="14150" y="3727"/>
                      </a:lnTo>
                      <a:lnTo>
                        <a:pt x="14175" y="3557"/>
                      </a:lnTo>
                      <a:lnTo>
                        <a:pt x="14175" y="3557"/>
                      </a:lnTo>
                      <a:lnTo>
                        <a:pt x="14150" y="3362"/>
                      </a:lnTo>
                      <a:lnTo>
                        <a:pt x="14102" y="3167"/>
                      </a:lnTo>
                      <a:lnTo>
                        <a:pt x="14029" y="2996"/>
                      </a:lnTo>
                      <a:lnTo>
                        <a:pt x="13882" y="2850"/>
                      </a:lnTo>
                      <a:lnTo>
                        <a:pt x="13882" y="2850"/>
                      </a:lnTo>
                      <a:lnTo>
                        <a:pt x="13761" y="2728"/>
                      </a:lnTo>
                      <a:lnTo>
                        <a:pt x="13615" y="2655"/>
                      </a:lnTo>
                      <a:lnTo>
                        <a:pt x="13444" y="2582"/>
                      </a:lnTo>
                      <a:lnTo>
                        <a:pt x="13249" y="2558"/>
                      </a:lnTo>
                      <a:lnTo>
                        <a:pt x="13249" y="2558"/>
                      </a:lnTo>
                      <a:lnTo>
                        <a:pt x="13030" y="2582"/>
                      </a:lnTo>
                      <a:lnTo>
                        <a:pt x="12859" y="2655"/>
                      </a:lnTo>
                      <a:lnTo>
                        <a:pt x="12689" y="2728"/>
                      </a:lnTo>
                      <a:lnTo>
                        <a:pt x="12519" y="2850"/>
                      </a:lnTo>
                      <a:lnTo>
                        <a:pt x="12519" y="2850"/>
                      </a:lnTo>
                      <a:lnTo>
                        <a:pt x="12445" y="2996"/>
                      </a:lnTo>
                      <a:lnTo>
                        <a:pt x="12372" y="3167"/>
                      </a:lnTo>
                      <a:lnTo>
                        <a:pt x="12324" y="3362"/>
                      </a:lnTo>
                      <a:lnTo>
                        <a:pt x="12324" y="3557"/>
                      </a:lnTo>
                      <a:lnTo>
                        <a:pt x="12324" y="3557"/>
                      </a:lnTo>
                      <a:lnTo>
                        <a:pt x="12324" y="3727"/>
                      </a:lnTo>
                      <a:lnTo>
                        <a:pt x="12372" y="3873"/>
                      </a:lnTo>
                      <a:lnTo>
                        <a:pt x="12445" y="4044"/>
                      </a:lnTo>
                      <a:lnTo>
                        <a:pt x="12519" y="4190"/>
                      </a:lnTo>
                      <a:lnTo>
                        <a:pt x="12519" y="419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98" name="Shape 98"/>
                <p:cNvSpPr/>
                <p:nvPr/>
              </p:nvSpPr>
              <p:spPr>
                <a:xfrm>
                  <a:off x="1984212" y="227541"/>
                  <a:ext cx="336767" cy="3367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027" h="16027" fill="none" extrusionOk="0">
                      <a:moveTo>
                        <a:pt x="14029" y="4019"/>
                      </a:moveTo>
                      <a:lnTo>
                        <a:pt x="14029" y="4019"/>
                      </a:lnTo>
                      <a:lnTo>
                        <a:pt x="14200" y="3849"/>
                      </a:lnTo>
                      <a:lnTo>
                        <a:pt x="14395" y="3752"/>
                      </a:lnTo>
                      <a:lnTo>
                        <a:pt x="14614" y="3678"/>
                      </a:lnTo>
                      <a:lnTo>
                        <a:pt x="14809" y="3630"/>
                      </a:lnTo>
                      <a:lnTo>
                        <a:pt x="15028" y="3581"/>
                      </a:lnTo>
                      <a:lnTo>
                        <a:pt x="15247" y="3484"/>
                      </a:lnTo>
                      <a:lnTo>
                        <a:pt x="15442" y="3362"/>
                      </a:lnTo>
                      <a:lnTo>
                        <a:pt x="15661" y="3191"/>
                      </a:lnTo>
                      <a:lnTo>
                        <a:pt x="15661" y="3191"/>
                      </a:lnTo>
                      <a:lnTo>
                        <a:pt x="15832" y="2997"/>
                      </a:lnTo>
                      <a:lnTo>
                        <a:pt x="15929" y="2777"/>
                      </a:lnTo>
                      <a:lnTo>
                        <a:pt x="16002" y="2534"/>
                      </a:lnTo>
                      <a:lnTo>
                        <a:pt x="16026" y="2266"/>
                      </a:lnTo>
                      <a:lnTo>
                        <a:pt x="16026" y="2266"/>
                      </a:lnTo>
                      <a:lnTo>
                        <a:pt x="16002" y="2047"/>
                      </a:lnTo>
                      <a:lnTo>
                        <a:pt x="15978" y="1827"/>
                      </a:lnTo>
                      <a:lnTo>
                        <a:pt x="15905" y="1633"/>
                      </a:lnTo>
                      <a:lnTo>
                        <a:pt x="15807" y="1413"/>
                      </a:lnTo>
                      <a:lnTo>
                        <a:pt x="15710" y="1243"/>
                      </a:lnTo>
                      <a:lnTo>
                        <a:pt x="15588" y="1048"/>
                      </a:lnTo>
                      <a:lnTo>
                        <a:pt x="15466" y="878"/>
                      </a:lnTo>
                      <a:lnTo>
                        <a:pt x="15320" y="707"/>
                      </a:lnTo>
                      <a:lnTo>
                        <a:pt x="15320" y="707"/>
                      </a:lnTo>
                      <a:lnTo>
                        <a:pt x="15150" y="561"/>
                      </a:lnTo>
                      <a:lnTo>
                        <a:pt x="14979" y="439"/>
                      </a:lnTo>
                      <a:lnTo>
                        <a:pt x="14784" y="317"/>
                      </a:lnTo>
                      <a:lnTo>
                        <a:pt x="14590" y="196"/>
                      </a:lnTo>
                      <a:lnTo>
                        <a:pt x="14395" y="123"/>
                      </a:lnTo>
                      <a:lnTo>
                        <a:pt x="14175" y="50"/>
                      </a:lnTo>
                      <a:lnTo>
                        <a:pt x="13981" y="25"/>
                      </a:lnTo>
                      <a:lnTo>
                        <a:pt x="13761" y="1"/>
                      </a:lnTo>
                      <a:lnTo>
                        <a:pt x="13761" y="1"/>
                      </a:lnTo>
                      <a:lnTo>
                        <a:pt x="13494" y="25"/>
                      </a:lnTo>
                      <a:lnTo>
                        <a:pt x="13250" y="98"/>
                      </a:lnTo>
                      <a:lnTo>
                        <a:pt x="13031" y="196"/>
                      </a:lnTo>
                      <a:lnTo>
                        <a:pt x="12836" y="366"/>
                      </a:lnTo>
                      <a:lnTo>
                        <a:pt x="12836" y="366"/>
                      </a:lnTo>
                      <a:lnTo>
                        <a:pt x="12665" y="561"/>
                      </a:lnTo>
                      <a:lnTo>
                        <a:pt x="12544" y="780"/>
                      </a:lnTo>
                      <a:lnTo>
                        <a:pt x="12471" y="975"/>
                      </a:lnTo>
                      <a:lnTo>
                        <a:pt x="12422" y="1194"/>
                      </a:lnTo>
                      <a:lnTo>
                        <a:pt x="12349" y="1413"/>
                      </a:lnTo>
                      <a:lnTo>
                        <a:pt x="12276" y="1608"/>
                      </a:lnTo>
                      <a:lnTo>
                        <a:pt x="12178" y="1827"/>
                      </a:lnTo>
                      <a:lnTo>
                        <a:pt x="12008" y="1998"/>
                      </a:lnTo>
                      <a:lnTo>
                        <a:pt x="12008" y="1998"/>
                      </a:lnTo>
                      <a:lnTo>
                        <a:pt x="11740" y="2266"/>
                      </a:lnTo>
                      <a:lnTo>
                        <a:pt x="11496" y="2436"/>
                      </a:lnTo>
                      <a:lnTo>
                        <a:pt x="11277" y="2534"/>
                      </a:lnTo>
                      <a:lnTo>
                        <a:pt x="11082" y="2582"/>
                      </a:lnTo>
                      <a:lnTo>
                        <a:pt x="10888" y="2582"/>
                      </a:lnTo>
                      <a:lnTo>
                        <a:pt x="10717" y="2534"/>
                      </a:lnTo>
                      <a:lnTo>
                        <a:pt x="10547" y="2412"/>
                      </a:lnTo>
                      <a:lnTo>
                        <a:pt x="10376" y="2290"/>
                      </a:lnTo>
                      <a:lnTo>
                        <a:pt x="10206" y="2095"/>
                      </a:lnTo>
                      <a:lnTo>
                        <a:pt x="10035" y="1901"/>
                      </a:lnTo>
                      <a:lnTo>
                        <a:pt x="9670" y="1413"/>
                      </a:lnTo>
                      <a:lnTo>
                        <a:pt x="9231" y="878"/>
                      </a:lnTo>
                      <a:lnTo>
                        <a:pt x="8988" y="585"/>
                      </a:lnTo>
                      <a:lnTo>
                        <a:pt x="8720" y="293"/>
                      </a:lnTo>
                      <a:lnTo>
                        <a:pt x="8720" y="293"/>
                      </a:lnTo>
                      <a:lnTo>
                        <a:pt x="8574" y="171"/>
                      </a:lnTo>
                      <a:lnTo>
                        <a:pt x="8379" y="74"/>
                      </a:lnTo>
                      <a:lnTo>
                        <a:pt x="8209" y="25"/>
                      </a:lnTo>
                      <a:lnTo>
                        <a:pt x="8014" y="1"/>
                      </a:lnTo>
                      <a:lnTo>
                        <a:pt x="8014" y="1"/>
                      </a:lnTo>
                      <a:lnTo>
                        <a:pt x="7916" y="25"/>
                      </a:lnTo>
                      <a:lnTo>
                        <a:pt x="7770" y="98"/>
                      </a:lnTo>
                      <a:lnTo>
                        <a:pt x="7307" y="366"/>
                      </a:lnTo>
                      <a:lnTo>
                        <a:pt x="7039" y="537"/>
                      </a:lnTo>
                      <a:lnTo>
                        <a:pt x="6747" y="756"/>
                      </a:lnTo>
                      <a:lnTo>
                        <a:pt x="6431" y="975"/>
                      </a:lnTo>
                      <a:lnTo>
                        <a:pt x="6138" y="1243"/>
                      </a:lnTo>
                      <a:lnTo>
                        <a:pt x="5870" y="1511"/>
                      </a:lnTo>
                      <a:lnTo>
                        <a:pt x="5627" y="1803"/>
                      </a:lnTo>
                      <a:lnTo>
                        <a:pt x="5432" y="2095"/>
                      </a:lnTo>
                      <a:lnTo>
                        <a:pt x="5359" y="2242"/>
                      </a:lnTo>
                      <a:lnTo>
                        <a:pt x="5310" y="2412"/>
                      </a:lnTo>
                      <a:lnTo>
                        <a:pt x="5262" y="2558"/>
                      </a:lnTo>
                      <a:lnTo>
                        <a:pt x="5237" y="2704"/>
                      </a:lnTo>
                      <a:lnTo>
                        <a:pt x="5237" y="2850"/>
                      </a:lnTo>
                      <a:lnTo>
                        <a:pt x="5262" y="3021"/>
                      </a:lnTo>
                      <a:lnTo>
                        <a:pt x="5310" y="3167"/>
                      </a:lnTo>
                      <a:lnTo>
                        <a:pt x="5383" y="3313"/>
                      </a:lnTo>
                      <a:lnTo>
                        <a:pt x="5481" y="3459"/>
                      </a:lnTo>
                      <a:lnTo>
                        <a:pt x="5603" y="3605"/>
                      </a:lnTo>
                      <a:lnTo>
                        <a:pt x="5603" y="3605"/>
                      </a:lnTo>
                      <a:lnTo>
                        <a:pt x="5797" y="3752"/>
                      </a:lnTo>
                      <a:lnTo>
                        <a:pt x="5992" y="3849"/>
                      </a:lnTo>
                      <a:lnTo>
                        <a:pt x="6187" y="3946"/>
                      </a:lnTo>
                      <a:lnTo>
                        <a:pt x="6406" y="3995"/>
                      </a:lnTo>
                      <a:lnTo>
                        <a:pt x="6625" y="4044"/>
                      </a:lnTo>
                      <a:lnTo>
                        <a:pt x="6845" y="4141"/>
                      </a:lnTo>
                      <a:lnTo>
                        <a:pt x="7039" y="4239"/>
                      </a:lnTo>
                      <a:lnTo>
                        <a:pt x="7234" y="4409"/>
                      </a:lnTo>
                      <a:lnTo>
                        <a:pt x="7234" y="4409"/>
                      </a:lnTo>
                      <a:lnTo>
                        <a:pt x="7405" y="4604"/>
                      </a:lnTo>
                      <a:lnTo>
                        <a:pt x="7502" y="4823"/>
                      </a:lnTo>
                      <a:lnTo>
                        <a:pt x="7575" y="5067"/>
                      </a:lnTo>
                      <a:lnTo>
                        <a:pt x="7600" y="5359"/>
                      </a:lnTo>
                      <a:lnTo>
                        <a:pt x="7600" y="5359"/>
                      </a:lnTo>
                      <a:lnTo>
                        <a:pt x="7575" y="5554"/>
                      </a:lnTo>
                      <a:lnTo>
                        <a:pt x="7551" y="5773"/>
                      </a:lnTo>
                      <a:lnTo>
                        <a:pt x="7478" y="5968"/>
                      </a:lnTo>
                      <a:lnTo>
                        <a:pt x="7405" y="6163"/>
                      </a:lnTo>
                      <a:lnTo>
                        <a:pt x="7307" y="6357"/>
                      </a:lnTo>
                      <a:lnTo>
                        <a:pt x="7186" y="6552"/>
                      </a:lnTo>
                      <a:lnTo>
                        <a:pt x="7039" y="6723"/>
                      </a:lnTo>
                      <a:lnTo>
                        <a:pt x="6893" y="6893"/>
                      </a:lnTo>
                      <a:lnTo>
                        <a:pt x="6893" y="6893"/>
                      </a:lnTo>
                      <a:lnTo>
                        <a:pt x="6723" y="7039"/>
                      </a:lnTo>
                      <a:lnTo>
                        <a:pt x="6552" y="7186"/>
                      </a:lnTo>
                      <a:lnTo>
                        <a:pt x="6382" y="7283"/>
                      </a:lnTo>
                      <a:lnTo>
                        <a:pt x="6187" y="7405"/>
                      </a:lnTo>
                      <a:lnTo>
                        <a:pt x="5992" y="7478"/>
                      </a:lnTo>
                      <a:lnTo>
                        <a:pt x="5773" y="7551"/>
                      </a:lnTo>
                      <a:lnTo>
                        <a:pt x="5554" y="7575"/>
                      </a:lnTo>
                      <a:lnTo>
                        <a:pt x="5359" y="7600"/>
                      </a:lnTo>
                      <a:lnTo>
                        <a:pt x="5359" y="7600"/>
                      </a:lnTo>
                      <a:lnTo>
                        <a:pt x="5091" y="7575"/>
                      </a:lnTo>
                      <a:lnTo>
                        <a:pt x="4848" y="7502"/>
                      </a:lnTo>
                      <a:lnTo>
                        <a:pt x="4604" y="7405"/>
                      </a:lnTo>
                      <a:lnTo>
                        <a:pt x="4409" y="7234"/>
                      </a:lnTo>
                      <a:lnTo>
                        <a:pt x="4409" y="7234"/>
                      </a:lnTo>
                      <a:lnTo>
                        <a:pt x="4239" y="7039"/>
                      </a:lnTo>
                      <a:lnTo>
                        <a:pt x="4117" y="6820"/>
                      </a:lnTo>
                      <a:lnTo>
                        <a:pt x="4044" y="6601"/>
                      </a:lnTo>
                      <a:lnTo>
                        <a:pt x="3971" y="6382"/>
                      </a:lnTo>
                      <a:lnTo>
                        <a:pt x="3922" y="6187"/>
                      </a:lnTo>
                      <a:lnTo>
                        <a:pt x="3849" y="5992"/>
                      </a:lnTo>
                      <a:lnTo>
                        <a:pt x="3752" y="5797"/>
                      </a:lnTo>
                      <a:lnTo>
                        <a:pt x="3605" y="5602"/>
                      </a:lnTo>
                      <a:lnTo>
                        <a:pt x="3605" y="5602"/>
                      </a:lnTo>
                      <a:lnTo>
                        <a:pt x="3459" y="5481"/>
                      </a:lnTo>
                      <a:lnTo>
                        <a:pt x="3313" y="5383"/>
                      </a:lnTo>
                      <a:lnTo>
                        <a:pt x="3167" y="5310"/>
                      </a:lnTo>
                      <a:lnTo>
                        <a:pt x="3021" y="5262"/>
                      </a:lnTo>
                      <a:lnTo>
                        <a:pt x="2850" y="5237"/>
                      </a:lnTo>
                      <a:lnTo>
                        <a:pt x="2704" y="5237"/>
                      </a:lnTo>
                      <a:lnTo>
                        <a:pt x="2558" y="5262"/>
                      </a:lnTo>
                      <a:lnTo>
                        <a:pt x="2412" y="5310"/>
                      </a:lnTo>
                      <a:lnTo>
                        <a:pt x="2242" y="5359"/>
                      </a:lnTo>
                      <a:lnTo>
                        <a:pt x="2095" y="5432"/>
                      </a:lnTo>
                      <a:lnTo>
                        <a:pt x="1803" y="5627"/>
                      </a:lnTo>
                      <a:lnTo>
                        <a:pt x="1511" y="5870"/>
                      </a:lnTo>
                      <a:lnTo>
                        <a:pt x="1243" y="6138"/>
                      </a:lnTo>
                      <a:lnTo>
                        <a:pt x="975" y="6431"/>
                      </a:lnTo>
                      <a:lnTo>
                        <a:pt x="756" y="6747"/>
                      </a:lnTo>
                      <a:lnTo>
                        <a:pt x="537" y="7039"/>
                      </a:lnTo>
                      <a:lnTo>
                        <a:pt x="366" y="7307"/>
                      </a:lnTo>
                      <a:lnTo>
                        <a:pt x="98" y="7770"/>
                      </a:lnTo>
                      <a:lnTo>
                        <a:pt x="25" y="7916"/>
                      </a:lnTo>
                      <a:lnTo>
                        <a:pt x="1" y="8014"/>
                      </a:lnTo>
                      <a:lnTo>
                        <a:pt x="1" y="8014"/>
                      </a:lnTo>
                      <a:lnTo>
                        <a:pt x="25" y="8208"/>
                      </a:lnTo>
                      <a:lnTo>
                        <a:pt x="74" y="8379"/>
                      </a:lnTo>
                      <a:lnTo>
                        <a:pt x="171" y="8574"/>
                      </a:lnTo>
                      <a:lnTo>
                        <a:pt x="293" y="8720"/>
                      </a:lnTo>
                      <a:lnTo>
                        <a:pt x="293" y="8720"/>
                      </a:lnTo>
                      <a:lnTo>
                        <a:pt x="585" y="8988"/>
                      </a:lnTo>
                      <a:lnTo>
                        <a:pt x="878" y="9231"/>
                      </a:lnTo>
                      <a:lnTo>
                        <a:pt x="1413" y="9670"/>
                      </a:lnTo>
                      <a:lnTo>
                        <a:pt x="1901" y="10035"/>
                      </a:lnTo>
                      <a:lnTo>
                        <a:pt x="2095" y="10206"/>
                      </a:lnTo>
                      <a:lnTo>
                        <a:pt x="2290" y="10376"/>
                      </a:lnTo>
                      <a:lnTo>
                        <a:pt x="2412" y="10547"/>
                      </a:lnTo>
                      <a:lnTo>
                        <a:pt x="2534" y="10717"/>
                      </a:lnTo>
                      <a:lnTo>
                        <a:pt x="2583" y="10888"/>
                      </a:lnTo>
                      <a:lnTo>
                        <a:pt x="2583" y="11082"/>
                      </a:lnTo>
                      <a:lnTo>
                        <a:pt x="2534" y="11277"/>
                      </a:lnTo>
                      <a:lnTo>
                        <a:pt x="2436" y="11496"/>
                      </a:lnTo>
                      <a:lnTo>
                        <a:pt x="2266" y="11740"/>
                      </a:lnTo>
                      <a:lnTo>
                        <a:pt x="1998" y="12008"/>
                      </a:lnTo>
                      <a:lnTo>
                        <a:pt x="1998" y="12008"/>
                      </a:lnTo>
                      <a:lnTo>
                        <a:pt x="1828" y="12178"/>
                      </a:lnTo>
                      <a:lnTo>
                        <a:pt x="1633" y="12276"/>
                      </a:lnTo>
                      <a:lnTo>
                        <a:pt x="1413" y="12349"/>
                      </a:lnTo>
                      <a:lnTo>
                        <a:pt x="1219" y="12398"/>
                      </a:lnTo>
                      <a:lnTo>
                        <a:pt x="999" y="12446"/>
                      </a:lnTo>
                      <a:lnTo>
                        <a:pt x="780" y="12544"/>
                      </a:lnTo>
                      <a:lnTo>
                        <a:pt x="585" y="12665"/>
                      </a:lnTo>
                      <a:lnTo>
                        <a:pt x="366" y="12836"/>
                      </a:lnTo>
                      <a:lnTo>
                        <a:pt x="366" y="12836"/>
                      </a:lnTo>
                      <a:lnTo>
                        <a:pt x="196" y="13031"/>
                      </a:lnTo>
                      <a:lnTo>
                        <a:pt x="98" y="13250"/>
                      </a:lnTo>
                      <a:lnTo>
                        <a:pt x="25" y="13493"/>
                      </a:lnTo>
                      <a:lnTo>
                        <a:pt x="1" y="13761"/>
                      </a:lnTo>
                      <a:lnTo>
                        <a:pt x="1" y="13761"/>
                      </a:lnTo>
                      <a:lnTo>
                        <a:pt x="25" y="13981"/>
                      </a:lnTo>
                      <a:lnTo>
                        <a:pt x="50" y="14200"/>
                      </a:lnTo>
                      <a:lnTo>
                        <a:pt x="123" y="14395"/>
                      </a:lnTo>
                      <a:lnTo>
                        <a:pt x="220" y="14614"/>
                      </a:lnTo>
                      <a:lnTo>
                        <a:pt x="318" y="14784"/>
                      </a:lnTo>
                      <a:lnTo>
                        <a:pt x="439" y="14979"/>
                      </a:lnTo>
                      <a:lnTo>
                        <a:pt x="561" y="15150"/>
                      </a:lnTo>
                      <a:lnTo>
                        <a:pt x="707" y="15320"/>
                      </a:lnTo>
                      <a:lnTo>
                        <a:pt x="707" y="15320"/>
                      </a:lnTo>
                      <a:lnTo>
                        <a:pt x="878" y="15466"/>
                      </a:lnTo>
                      <a:lnTo>
                        <a:pt x="1048" y="15588"/>
                      </a:lnTo>
                      <a:lnTo>
                        <a:pt x="1243" y="15710"/>
                      </a:lnTo>
                      <a:lnTo>
                        <a:pt x="1438" y="15832"/>
                      </a:lnTo>
                      <a:lnTo>
                        <a:pt x="1633" y="15905"/>
                      </a:lnTo>
                      <a:lnTo>
                        <a:pt x="1852" y="15978"/>
                      </a:lnTo>
                      <a:lnTo>
                        <a:pt x="2047" y="16002"/>
                      </a:lnTo>
                      <a:lnTo>
                        <a:pt x="2266" y="16026"/>
                      </a:lnTo>
                      <a:lnTo>
                        <a:pt x="2266" y="16026"/>
                      </a:lnTo>
                      <a:lnTo>
                        <a:pt x="2534" y="16002"/>
                      </a:lnTo>
                      <a:lnTo>
                        <a:pt x="2777" y="15929"/>
                      </a:lnTo>
                      <a:lnTo>
                        <a:pt x="2997" y="15832"/>
                      </a:lnTo>
                      <a:lnTo>
                        <a:pt x="3191" y="15661"/>
                      </a:lnTo>
                      <a:lnTo>
                        <a:pt x="3191" y="15661"/>
                      </a:lnTo>
                      <a:lnTo>
                        <a:pt x="3362" y="15466"/>
                      </a:lnTo>
                      <a:lnTo>
                        <a:pt x="3484" y="15247"/>
                      </a:lnTo>
                      <a:lnTo>
                        <a:pt x="3557" y="15052"/>
                      </a:lnTo>
                      <a:lnTo>
                        <a:pt x="3605" y="14833"/>
                      </a:lnTo>
                      <a:lnTo>
                        <a:pt x="3679" y="14614"/>
                      </a:lnTo>
                      <a:lnTo>
                        <a:pt x="3752" y="14419"/>
                      </a:lnTo>
                      <a:lnTo>
                        <a:pt x="3849" y="14200"/>
                      </a:lnTo>
                      <a:lnTo>
                        <a:pt x="4019" y="14029"/>
                      </a:lnTo>
                      <a:lnTo>
                        <a:pt x="4019" y="14029"/>
                      </a:lnTo>
                      <a:lnTo>
                        <a:pt x="4287" y="13786"/>
                      </a:lnTo>
                      <a:lnTo>
                        <a:pt x="4531" y="13591"/>
                      </a:lnTo>
                      <a:lnTo>
                        <a:pt x="4750" y="13493"/>
                      </a:lnTo>
                      <a:lnTo>
                        <a:pt x="4945" y="13445"/>
                      </a:lnTo>
                      <a:lnTo>
                        <a:pt x="5140" y="13445"/>
                      </a:lnTo>
                      <a:lnTo>
                        <a:pt x="5310" y="13493"/>
                      </a:lnTo>
                      <a:lnTo>
                        <a:pt x="5481" y="13615"/>
                      </a:lnTo>
                      <a:lnTo>
                        <a:pt x="5651" y="13737"/>
                      </a:lnTo>
                      <a:lnTo>
                        <a:pt x="5822" y="13932"/>
                      </a:lnTo>
                      <a:lnTo>
                        <a:pt x="5992" y="14127"/>
                      </a:lnTo>
                      <a:lnTo>
                        <a:pt x="6358" y="14614"/>
                      </a:lnTo>
                      <a:lnTo>
                        <a:pt x="6796" y="15150"/>
                      </a:lnTo>
                      <a:lnTo>
                        <a:pt x="7039" y="15442"/>
                      </a:lnTo>
                      <a:lnTo>
                        <a:pt x="7307" y="15734"/>
                      </a:lnTo>
                      <a:lnTo>
                        <a:pt x="7307" y="15734"/>
                      </a:lnTo>
                      <a:lnTo>
                        <a:pt x="7454" y="15856"/>
                      </a:lnTo>
                      <a:lnTo>
                        <a:pt x="7648" y="15953"/>
                      </a:lnTo>
                      <a:lnTo>
                        <a:pt x="7819" y="16002"/>
                      </a:lnTo>
                      <a:lnTo>
                        <a:pt x="8014" y="16026"/>
                      </a:lnTo>
                      <a:lnTo>
                        <a:pt x="8014" y="16026"/>
                      </a:lnTo>
                      <a:lnTo>
                        <a:pt x="8111" y="16002"/>
                      </a:lnTo>
                      <a:lnTo>
                        <a:pt x="8257" y="15929"/>
                      </a:lnTo>
                      <a:lnTo>
                        <a:pt x="8720" y="15661"/>
                      </a:lnTo>
                      <a:lnTo>
                        <a:pt x="8988" y="15491"/>
                      </a:lnTo>
                      <a:lnTo>
                        <a:pt x="9280" y="15271"/>
                      </a:lnTo>
                      <a:lnTo>
                        <a:pt x="9597" y="15052"/>
                      </a:lnTo>
                      <a:lnTo>
                        <a:pt x="9889" y="14784"/>
                      </a:lnTo>
                      <a:lnTo>
                        <a:pt x="10157" y="14516"/>
                      </a:lnTo>
                      <a:lnTo>
                        <a:pt x="10400" y="14224"/>
                      </a:lnTo>
                      <a:lnTo>
                        <a:pt x="10595" y="13932"/>
                      </a:lnTo>
                      <a:lnTo>
                        <a:pt x="10668" y="13786"/>
                      </a:lnTo>
                      <a:lnTo>
                        <a:pt x="10717" y="13615"/>
                      </a:lnTo>
                      <a:lnTo>
                        <a:pt x="10766" y="13469"/>
                      </a:lnTo>
                      <a:lnTo>
                        <a:pt x="10790" y="13323"/>
                      </a:lnTo>
                      <a:lnTo>
                        <a:pt x="10790" y="13177"/>
                      </a:lnTo>
                      <a:lnTo>
                        <a:pt x="10766" y="13006"/>
                      </a:lnTo>
                      <a:lnTo>
                        <a:pt x="10717" y="12860"/>
                      </a:lnTo>
                      <a:lnTo>
                        <a:pt x="10644" y="12714"/>
                      </a:lnTo>
                      <a:lnTo>
                        <a:pt x="10547" y="12568"/>
                      </a:lnTo>
                      <a:lnTo>
                        <a:pt x="10425" y="12422"/>
                      </a:lnTo>
                      <a:lnTo>
                        <a:pt x="10425" y="12422"/>
                      </a:lnTo>
                      <a:lnTo>
                        <a:pt x="10230" y="12276"/>
                      </a:lnTo>
                      <a:lnTo>
                        <a:pt x="10035" y="12178"/>
                      </a:lnTo>
                      <a:lnTo>
                        <a:pt x="9840" y="12105"/>
                      </a:lnTo>
                      <a:lnTo>
                        <a:pt x="9621" y="12032"/>
                      </a:lnTo>
                      <a:lnTo>
                        <a:pt x="9402" y="11983"/>
                      </a:lnTo>
                      <a:lnTo>
                        <a:pt x="9183" y="11886"/>
                      </a:lnTo>
                      <a:lnTo>
                        <a:pt x="8988" y="11789"/>
                      </a:lnTo>
                      <a:lnTo>
                        <a:pt x="8793" y="11618"/>
                      </a:lnTo>
                      <a:lnTo>
                        <a:pt x="8793" y="11618"/>
                      </a:lnTo>
                      <a:lnTo>
                        <a:pt x="8623" y="11423"/>
                      </a:lnTo>
                      <a:lnTo>
                        <a:pt x="8525" y="11204"/>
                      </a:lnTo>
                      <a:lnTo>
                        <a:pt x="8452" y="10961"/>
                      </a:lnTo>
                      <a:lnTo>
                        <a:pt x="8428" y="10668"/>
                      </a:lnTo>
                      <a:lnTo>
                        <a:pt x="8428" y="10668"/>
                      </a:lnTo>
                      <a:lnTo>
                        <a:pt x="8452" y="10473"/>
                      </a:lnTo>
                      <a:lnTo>
                        <a:pt x="8476" y="10254"/>
                      </a:lnTo>
                      <a:lnTo>
                        <a:pt x="8549" y="10059"/>
                      </a:lnTo>
                      <a:lnTo>
                        <a:pt x="8623" y="9865"/>
                      </a:lnTo>
                      <a:lnTo>
                        <a:pt x="8720" y="9670"/>
                      </a:lnTo>
                      <a:lnTo>
                        <a:pt x="8842" y="9475"/>
                      </a:lnTo>
                      <a:lnTo>
                        <a:pt x="8988" y="9304"/>
                      </a:lnTo>
                      <a:lnTo>
                        <a:pt x="9134" y="9134"/>
                      </a:lnTo>
                      <a:lnTo>
                        <a:pt x="9134" y="9134"/>
                      </a:lnTo>
                      <a:lnTo>
                        <a:pt x="9304" y="8988"/>
                      </a:lnTo>
                      <a:lnTo>
                        <a:pt x="9475" y="8866"/>
                      </a:lnTo>
                      <a:lnTo>
                        <a:pt x="9645" y="8744"/>
                      </a:lnTo>
                      <a:lnTo>
                        <a:pt x="9840" y="8622"/>
                      </a:lnTo>
                      <a:lnTo>
                        <a:pt x="10035" y="8549"/>
                      </a:lnTo>
                      <a:lnTo>
                        <a:pt x="10254" y="8476"/>
                      </a:lnTo>
                      <a:lnTo>
                        <a:pt x="10474" y="8452"/>
                      </a:lnTo>
                      <a:lnTo>
                        <a:pt x="10668" y="8428"/>
                      </a:lnTo>
                      <a:lnTo>
                        <a:pt x="10668" y="8428"/>
                      </a:lnTo>
                      <a:lnTo>
                        <a:pt x="10936" y="8452"/>
                      </a:lnTo>
                      <a:lnTo>
                        <a:pt x="11180" y="8525"/>
                      </a:lnTo>
                      <a:lnTo>
                        <a:pt x="11423" y="8622"/>
                      </a:lnTo>
                      <a:lnTo>
                        <a:pt x="11618" y="8793"/>
                      </a:lnTo>
                      <a:lnTo>
                        <a:pt x="11618" y="8793"/>
                      </a:lnTo>
                      <a:lnTo>
                        <a:pt x="11789" y="8988"/>
                      </a:lnTo>
                      <a:lnTo>
                        <a:pt x="11910" y="9207"/>
                      </a:lnTo>
                      <a:lnTo>
                        <a:pt x="11984" y="9426"/>
                      </a:lnTo>
                      <a:lnTo>
                        <a:pt x="12057" y="9645"/>
                      </a:lnTo>
                      <a:lnTo>
                        <a:pt x="12105" y="9840"/>
                      </a:lnTo>
                      <a:lnTo>
                        <a:pt x="12178" y="10035"/>
                      </a:lnTo>
                      <a:lnTo>
                        <a:pt x="12276" y="10230"/>
                      </a:lnTo>
                      <a:lnTo>
                        <a:pt x="12422" y="10425"/>
                      </a:lnTo>
                      <a:lnTo>
                        <a:pt x="12422" y="10425"/>
                      </a:lnTo>
                      <a:lnTo>
                        <a:pt x="12568" y="10547"/>
                      </a:lnTo>
                      <a:lnTo>
                        <a:pt x="12714" y="10644"/>
                      </a:lnTo>
                      <a:lnTo>
                        <a:pt x="12860" y="10717"/>
                      </a:lnTo>
                      <a:lnTo>
                        <a:pt x="13006" y="10766"/>
                      </a:lnTo>
                      <a:lnTo>
                        <a:pt x="13177" y="10790"/>
                      </a:lnTo>
                      <a:lnTo>
                        <a:pt x="13323" y="10790"/>
                      </a:lnTo>
                      <a:lnTo>
                        <a:pt x="13469" y="10766"/>
                      </a:lnTo>
                      <a:lnTo>
                        <a:pt x="13615" y="10717"/>
                      </a:lnTo>
                      <a:lnTo>
                        <a:pt x="13786" y="10668"/>
                      </a:lnTo>
                      <a:lnTo>
                        <a:pt x="13932" y="10595"/>
                      </a:lnTo>
                      <a:lnTo>
                        <a:pt x="14224" y="10400"/>
                      </a:lnTo>
                      <a:lnTo>
                        <a:pt x="14516" y="10157"/>
                      </a:lnTo>
                      <a:lnTo>
                        <a:pt x="14784" y="9889"/>
                      </a:lnTo>
                      <a:lnTo>
                        <a:pt x="15052" y="9597"/>
                      </a:lnTo>
                      <a:lnTo>
                        <a:pt x="15271" y="9280"/>
                      </a:lnTo>
                      <a:lnTo>
                        <a:pt x="15491" y="8988"/>
                      </a:lnTo>
                      <a:lnTo>
                        <a:pt x="15661" y="8720"/>
                      </a:lnTo>
                      <a:lnTo>
                        <a:pt x="15929" y="8257"/>
                      </a:lnTo>
                      <a:lnTo>
                        <a:pt x="16002" y="8111"/>
                      </a:lnTo>
                      <a:lnTo>
                        <a:pt x="16026" y="8014"/>
                      </a:lnTo>
                      <a:lnTo>
                        <a:pt x="16026" y="8014"/>
                      </a:lnTo>
                      <a:lnTo>
                        <a:pt x="16002" y="7819"/>
                      </a:lnTo>
                      <a:lnTo>
                        <a:pt x="15953" y="7648"/>
                      </a:lnTo>
                      <a:lnTo>
                        <a:pt x="15856" y="7453"/>
                      </a:lnTo>
                      <a:lnTo>
                        <a:pt x="15734" y="7307"/>
                      </a:lnTo>
                      <a:lnTo>
                        <a:pt x="15734" y="7307"/>
                      </a:lnTo>
                      <a:lnTo>
                        <a:pt x="15442" y="7039"/>
                      </a:lnTo>
                      <a:lnTo>
                        <a:pt x="15150" y="6796"/>
                      </a:lnTo>
                      <a:lnTo>
                        <a:pt x="14614" y="6357"/>
                      </a:lnTo>
                      <a:lnTo>
                        <a:pt x="14127" y="5992"/>
                      </a:lnTo>
                      <a:lnTo>
                        <a:pt x="13932" y="5822"/>
                      </a:lnTo>
                      <a:lnTo>
                        <a:pt x="13737" y="5651"/>
                      </a:lnTo>
                      <a:lnTo>
                        <a:pt x="13615" y="5481"/>
                      </a:lnTo>
                      <a:lnTo>
                        <a:pt x="13494" y="5310"/>
                      </a:lnTo>
                      <a:lnTo>
                        <a:pt x="13445" y="5140"/>
                      </a:lnTo>
                      <a:lnTo>
                        <a:pt x="13445" y="4945"/>
                      </a:lnTo>
                      <a:lnTo>
                        <a:pt x="13494" y="4750"/>
                      </a:lnTo>
                      <a:lnTo>
                        <a:pt x="13591" y="4531"/>
                      </a:lnTo>
                      <a:lnTo>
                        <a:pt x="13761" y="4287"/>
                      </a:lnTo>
                      <a:lnTo>
                        <a:pt x="14029" y="4019"/>
                      </a:lnTo>
                      <a:lnTo>
                        <a:pt x="14029" y="4019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99" name="Shape 99"/>
                <p:cNvSpPr/>
                <p:nvPr/>
              </p:nvSpPr>
              <p:spPr>
                <a:xfrm>
                  <a:off x="3779029" y="180462"/>
                  <a:ext cx="248745" cy="4309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grpSp>
              <p:nvGrpSpPr>
                <p:cNvPr id="100" name="Shape 100"/>
                <p:cNvGrpSpPr/>
                <p:nvPr/>
              </p:nvGrpSpPr>
              <p:grpSpPr>
                <a:xfrm>
                  <a:off x="2878563" y="220890"/>
                  <a:ext cx="342881" cy="350068"/>
                  <a:chOff x="3951850" y="2985350"/>
                  <a:chExt cx="407950" cy="416500"/>
                </a:xfrm>
              </p:grpSpPr>
              <p:sp>
                <p:nvSpPr>
                  <p:cNvPr id="101" name="Shape 101"/>
                  <p:cNvSpPr/>
                  <p:nvPr/>
                </p:nvSpPr>
                <p:spPr>
                  <a:xfrm>
                    <a:off x="3951850" y="2985350"/>
                    <a:ext cx="314800" cy="314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92" h="12593" fill="none" extrusionOk="0">
                        <a:moveTo>
                          <a:pt x="6284" y="1"/>
                        </a:moveTo>
                        <a:lnTo>
                          <a:pt x="6284" y="1"/>
                        </a:lnTo>
                        <a:lnTo>
                          <a:pt x="5967" y="25"/>
                        </a:lnTo>
                        <a:lnTo>
                          <a:pt x="5651" y="49"/>
                        </a:lnTo>
                        <a:lnTo>
                          <a:pt x="5334" y="74"/>
                        </a:lnTo>
                        <a:lnTo>
                          <a:pt x="5017" y="147"/>
                        </a:lnTo>
                        <a:lnTo>
                          <a:pt x="4725" y="220"/>
                        </a:lnTo>
                        <a:lnTo>
                          <a:pt x="4433" y="293"/>
                        </a:lnTo>
                        <a:lnTo>
                          <a:pt x="4141" y="390"/>
                        </a:lnTo>
                        <a:lnTo>
                          <a:pt x="3848" y="512"/>
                        </a:lnTo>
                        <a:lnTo>
                          <a:pt x="3556" y="634"/>
                        </a:lnTo>
                        <a:lnTo>
                          <a:pt x="3288" y="780"/>
                        </a:lnTo>
                        <a:lnTo>
                          <a:pt x="3020" y="926"/>
                        </a:lnTo>
                        <a:lnTo>
                          <a:pt x="2777" y="1072"/>
                        </a:lnTo>
                        <a:lnTo>
                          <a:pt x="2290" y="1437"/>
                        </a:lnTo>
                        <a:lnTo>
                          <a:pt x="1851" y="1852"/>
                        </a:lnTo>
                        <a:lnTo>
                          <a:pt x="1437" y="2290"/>
                        </a:lnTo>
                        <a:lnTo>
                          <a:pt x="1072" y="2777"/>
                        </a:lnTo>
                        <a:lnTo>
                          <a:pt x="901" y="3045"/>
                        </a:lnTo>
                        <a:lnTo>
                          <a:pt x="755" y="3313"/>
                        </a:lnTo>
                        <a:lnTo>
                          <a:pt x="609" y="3581"/>
                        </a:lnTo>
                        <a:lnTo>
                          <a:pt x="487" y="3849"/>
                        </a:lnTo>
                        <a:lnTo>
                          <a:pt x="390" y="4141"/>
                        </a:lnTo>
                        <a:lnTo>
                          <a:pt x="292" y="4433"/>
                        </a:lnTo>
                        <a:lnTo>
                          <a:pt x="195" y="4725"/>
                        </a:lnTo>
                        <a:lnTo>
                          <a:pt x="122" y="5042"/>
                        </a:lnTo>
                        <a:lnTo>
                          <a:pt x="73" y="5334"/>
                        </a:lnTo>
                        <a:lnTo>
                          <a:pt x="25" y="5651"/>
                        </a:lnTo>
                        <a:lnTo>
                          <a:pt x="0" y="5968"/>
                        </a:lnTo>
                        <a:lnTo>
                          <a:pt x="0" y="6308"/>
                        </a:lnTo>
                        <a:lnTo>
                          <a:pt x="0" y="6308"/>
                        </a:lnTo>
                        <a:lnTo>
                          <a:pt x="0" y="6625"/>
                        </a:lnTo>
                        <a:lnTo>
                          <a:pt x="25" y="6942"/>
                        </a:lnTo>
                        <a:lnTo>
                          <a:pt x="73" y="7258"/>
                        </a:lnTo>
                        <a:lnTo>
                          <a:pt x="122" y="7575"/>
                        </a:lnTo>
                        <a:lnTo>
                          <a:pt x="195" y="7867"/>
                        </a:lnTo>
                        <a:lnTo>
                          <a:pt x="292" y="8184"/>
                        </a:lnTo>
                        <a:lnTo>
                          <a:pt x="390" y="8476"/>
                        </a:lnTo>
                        <a:lnTo>
                          <a:pt x="487" y="8744"/>
                        </a:lnTo>
                        <a:lnTo>
                          <a:pt x="609" y="9036"/>
                        </a:lnTo>
                        <a:lnTo>
                          <a:pt x="755" y="9304"/>
                        </a:lnTo>
                        <a:lnTo>
                          <a:pt x="901" y="9572"/>
                        </a:lnTo>
                        <a:lnTo>
                          <a:pt x="1072" y="9816"/>
                        </a:lnTo>
                        <a:lnTo>
                          <a:pt x="1437" y="10303"/>
                        </a:lnTo>
                        <a:lnTo>
                          <a:pt x="1851" y="10741"/>
                        </a:lnTo>
                        <a:lnTo>
                          <a:pt x="2290" y="11155"/>
                        </a:lnTo>
                        <a:lnTo>
                          <a:pt x="2777" y="11520"/>
                        </a:lnTo>
                        <a:lnTo>
                          <a:pt x="3020" y="11691"/>
                        </a:lnTo>
                        <a:lnTo>
                          <a:pt x="3288" y="11837"/>
                        </a:lnTo>
                        <a:lnTo>
                          <a:pt x="3556" y="11983"/>
                        </a:lnTo>
                        <a:lnTo>
                          <a:pt x="3848" y="12105"/>
                        </a:lnTo>
                        <a:lnTo>
                          <a:pt x="4141" y="12202"/>
                        </a:lnTo>
                        <a:lnTo>
                          <a:pt x="4433" y="12300"/>
                        </a:lnTo>
                        <a:lnTo>
                          <a:pt x="4725" y="12397"/>
                        </a:lnTo>
                        <a:lnTo>
                          <a:pt x="5017" y="12470"/>
                        </a:lnTo>
                        <a:lnTo>
                          <a:pt x="5334" y="12519"/>
                        </a:lnTo>
                        <a:lnTo>
                          <a:pt x="5651" y="12568"/>
                        </a:lnTo>
                        <a:lnTo>
                          <a:pt x="5967" y="12592"/>
                        </a:lnTo>
                        <a:lnTo>
                          <a:pt x="6284" y="12592"/>
                        </a:lnTo>
                        <a:lnTo>
                          <a:pt x="6284" y="12592"/>
                        </a:lnTo>
                        <a:lnTo>
                          <a:pt x="6625" y="12592"/>
                        </a:lnTo>
                        <a:lnTo>
                          <a:pt x="6941" y="12568"/>
                        </a:lnTo>
                        <a:lnTo>
                          <a:pt x="7258" y="12519"/>
                        </a:lnTo>
                        <a:lnTo>
                          <a:pt x="7550" y="12470"/>
                        </a:lnTo>
                        <a:lnTo>
                          <a:pt x="7867" y="12397"/>
                        </a:lnTo>
                        <a:lnTo>
                          <a:pt x="8159" y="12300"/>
                        </a:lnTo>
                        <a:lnTo>
                          <a:pt x="8451" y="12202"/>
                        </a:lnTo>
                        <a:lnTo>
                          <a:pt x="8744" y="12105"/>
                        </a:lnTo>
                        <a:lnTo>
                          <a:pt x="9012" y="11983"/>
                        </a:lnTo>
                        <a:lnTo>
                          <a:pt x="9279" y="11837"/>
                        </a:lnTo>
                        <a:lnTo>
                          <a:pt x="9547" y="11691"/>
                        </a:lnTo>
                        <a:lnTo>
                          <a:pt x="9815" y="11520"/>
                        </a:lnTo>
                        <a:lnTo>
                          <a:pt x="10302" y="11155"/>
                        </a:lnTo>
                        <a:lnTo>
                          <a:pt x="10741" y="10741"/>
                        </a:lnTo>
                        <a:lnTo>
                          <a:pt x="11155" y="10303"/>
                        </a:lnTo>
                        <a:lnTo>
                          <a:pt x="11520" y="9816"/>
                        </a:lnTo>
                        <a:lnTo>
                          <a:pt x="11666" y="9572"/>
                        </a:lnTo>
                        <a:lnTo>
                          <a:pt x="11812" y="9304"/>
                        </a:lnTo>
                        <a:lnTo>
                          <a:pt x="11958" y="9036"/>
                        </a:lnTo>
                        <a:lnTo>
                          <a:pt x="12080" y="8744"/>
                        </a:lnTo>
                        <a:lnTo>
                          <a:pt x="12202" y="8476"/>
                        </a:lnTo>
                        <a:lnTo>
                          <a:pt x="12299" y="8184"/>
                        </a:lnTo>
                        <a:lnTo>
                          <a:pt x="12397" y="7867"/>
                        </a:lnTo>
                        <a:lnTo>
                          <a:pt x="12446" y="7575"/>
                        </a:lnTo>
                        <a:lnTo>
                          <a:pt x="12519" y="7258"/>
                        </a:lnTo>
                        <a:lnTo>
                          <a:pt x="12543" y="6942"/>
                        </a:lnTo>
                        <a:lnTo>
                          <a:pt x="12567" y="6625"/>
                        </a:lnTo>
                        <a:lnTo>
                          <a:pt x="12592" y="6308"/>
                        </a:lnTo>
                        <a:lnTo>
                          <a:pt x="12592" y="6308"/>
                        </a:lnTo>
                        <a:lnTo>
                          <a:pt x="12567" y="5968"/>
                        </a:lnTo>
                        <a:lnTo>
                          <a:pt x="12543" y="5651"/>
                        </a:lnTo>
                        <a:lnTo>
                          <a:pt x="12519" y="5334"/>
                        </a:lnTo>
                        <a:lnTo>
                          <a:pt x="12446" y="5042"/>
                        </a:lnTo>
                        <a:lnTo>
                          <a:pt x="12397" y="4725"/>
                        </a:lnTo>
                        <a:lnTo>
                          <a:pt x="12299" y="4433"/>
                        </a:lnTo>
                        <a:lnTo>
                          <a:pt x="12202" y="4141"/>
                        </a:lnTo>
                        <a:lnTo>
                          <a:pt x="12080" y="3849"/>
                        </a:lnTo>
                        <a:lnTo>
                          <a:pt x="11958" y="3581"/>
                        </a:lnTo>
                        <a:lnTo>
                          <a:pt x="11812" y="3313"/>
                        </a:lnTo>
                        <a:lnTo>
                          <a:pt x="11666" y="3045"/>
                        </a:lnTo>
                        <a:lnTo>
                          <a:pt x="11520" y="2777"/>
                        </a:lnTo>
                        <a:lnTo>
                          <a:pt x="11155" y="2290"/>
                        </a:lnTo>
                        <a:lnTo>
                          <a:pt x="10741" y="1852"/>
                        </a:lnTo>
                        <a:lnTo>
                          <a:pt x="10302" y="1437"/>
                        </a:lnTo>
                        <a:lnTo>
                          <a:pt x="9815" y="1072"/>
                        </a:lnTo>
                        <a:lnTo>
                          <a:pt x="9547" y="926"/>
                        </a:lnTo>
                        <a:lnTo>
                          <a:pt x="9279" y="780"/>
                        </a:lnTo>
                        <a:lnTo>
                          <a:pt x="9012" y="634"/>
                        </a:lnTo>
                        <a:lnTo>
                          <a:pt x="8744" y="512"/>
                        </a:lnTo>
                        <a:lnTo>
                          <a:pt x="8451" y="390"/>
                        </a:lnTo>
                        <a:lnTo>
                          <a:pt x="8159" y="293"/>
                        </a:lnTo>
                        <a:lnTo>
                          <a:pt x="7867" y="220"/>
                        </a:lnTo>
                        <a:lnTo>
                          <a:pt x="7550" y="147"/>
                        </a:lnTo>
                        <a:lnTo>
                          <a:pt x="7258" y="74"/>
                        </a:lnTo>
                        <a:lnTo>
                          <a:pt x="6941" y="49"/>
                        </a:lnTo>
                        <a:lnTo>
                          <a:pt x="6625" y="25"/>
                        </a:lnTo>
                        <a:lnTo>
                          <a:pt x="6284" y="1"/>
                        </a:lnTo>
                        <a:lnTo>
                          <a:pt x="6284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02" name="Shape 102"/>
                  <p:cNvSpPr/>
                  <p:nvPr/>
                </p:nvSpPr>
                <p:spPr>
                  <a:xfrm>
                    <a:off x="3988375" y="3021875"/>
                    <a:ext cx="241750" cy="241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70" h="9670" fill="none" extrusionOk="0">
                        <a:moveTo>
                          <a:pt x="4823" y="1"/>
                        </a:moveTo>
                        <a:lnTo>
                          <a:pt x="4823" y="1"/>
                        </a:lnTo>
                        <a:lnTo>
                          <a:pt x="4336" y="25"/>
                        </a:lnTo>
                        <a:lnTo>
                          <a:pt x="3849" y="98"/>
                        </a:lnTo>
                        <a:lnTo>
                          <a:pt x="3386" y="220"/>
                        </a:lnTo>
                        <a:lnTo>
                          <a:pt x="2947" y="391"/>
                        </a:lnTo>
                        <a:lnTo>
                          <a:pt x="2533" y="585"/>
                        </a:lnTo>
                        <a:lnTo>
                          <a:pt x="2144" y="829"/>
                        </a:lnTo>
                        <a:lnTo>
                          <a:pt x="1754" y="1121"/>
                        </a:lnTo>
                        <a:lnTo>
                          <a:pt x="1413" y="1438"/>
                        </a:lnTo>
                        <a:lnTo>
                          <a:pt x="1096" y="1779"/>
                        </a:lnTo>
                        <a:lnTo>
                          <a:pt x="829" y="2144"/>
                        </a:lnTo>
                        <a:lnTo>
                          <a:pt x="585" y="2534"/>
                        </a:lnTo>
                        <a:lnTo>
                          <a:pt x="390" y="2972"/>
                        </a:lnTo>
                        <a:lnTo>
                          <a:pt x="220" y="3411"/>
                        </a:lnTo>
                        <a:lnTo>
                          <a:pt x="98" y="3873"/>
                        </a:lnTo>
                        <a:lnTo>
                          <a:pt x="25" y="4336"/>
                        </a:lnTo>
                        <a:lnTo>
                          <a:pt x="1" y="4847"/>
                        </a:lnTo>
                        <a:lnTo>
                          <a:pt x="1" y="4847"/>
                        </a:lnTo>
                        <a:lnTo>
                          <a:pt x="25" y="5335"/>
                        </a:lnTo>
                        <a:lnTo>
                          <a:pt x="98" y="5822"/>
                        </a:lnTo>
                        <a:lnTo>
                          <a:pt x="220" y="6284"/>
                        </a:lnTo>
                        <a:lnTo>
                          <a:pt x="390" y="6723"/>
                        </a:lnTo>
                        <a:lnTo>
                          <a:pt x="585" y="7137"/>
                        </a:lnTo>
                        <a:lnTo>
                          <a:pt x="829" y="7527"/>
                        </a:lnTo>
                        <a:lnTo>
                          <a:pt x="1096" y="7916"/>
                        </a:lnTo>
                        <a:lnTo>
                          <a:pt x="1413" y="8257"/>
                        </a:lnTo>
                        <a:lnTo>
                          <a:pt x="1754" y="8574"/>
                        </a:lnTo>
                        <a:lnTo>
                          <a:pt x="2144" y="8842"/>
                        </a:lnTo>
                        <a:lnTo>
                          <a:pt x="2533" y="9085"/>
                        </a:lnTo>
                        <a:lnTo>
                          <a:pt x="2947" y="9280"/>
                        </a:lnTo>
                        <a:lnTo>
                          <a:pt x="3386" y="9451"/>
                        </a:lnTo>
                        <a:lnTo>
                          <a:pt x="3849" y="9572"/>
                        </a:lnTo>
                        <a:lnTo>
                          <a:pt x="4336" y="9645"/>
                        </a:lnTo>
                        <a:lnTo>
                          <a:pt x="4823" y="9670"/>
                        </a:lnTo>
                        <a:lnTo>
                          <a:pt x="4823" y="9670"/>
                        </a:lnTo>
                        <a:lnTo>
                          <a:pt x="5334" y="9645"/>
                        </a:lnTo>
                        <a:lnTo>
                          <a:pt x="5797" y="9572"/>
                        </a:lnTo>
                        <a:lnTo>
                          <a:pt x="6260" y="9451"/>
                        </a:lnTo>
                        <a:lnTo>
                          <a:pt x="6698" y="9280"/>
                        </a:lnTo>
                        <a:lnTo>
                          <a:pt x="7136" y="9085"/>
                        </a:lnTo>
                        <a:lnTo>
                          <a:pt x="7526" y="8842"/>
                        </a:lnTo>
                        <a:lnTo>
                          <a:pt x="7892" y="8574"/>
                        </a:lnTo>
                        <a:lnTo>
                          <a:pt x="8232" y="8257"/>
                        </a:lnTo>
                        <a:lnTo>
                          <a:pt x="8549" y="7916"/>
                        </a:lnTo>
                        <a:lnTo>
                          <a:pt x="8841" y="7527"/>
                        </a:lnTo>
                        <a:lnTo>
                          <a:pt x="9085" y="7137"/>
                        </a:lnTo>
                        <a:lnTo>
                          <a:pt x="9280" y="6723"/>
                        </a:lnTo>
                        <a:lnTo>
                          <a:pt x="9450" y="6284"/>
                        </a:lnTo>
                        <a:lnTo>
                          <a:pt x="9572" y="5822"/>
                        </a:lnTo>
                        <a:lnTo>
                          <a:pt x="9645" y="5335"/>
                        </a:lnTo>
                        <a:lnTo>
                          <a:pt x="9669" y="4847"/>
                        </a:lnTo>
                        <a:lnTo>
                          <a:pt x="9669" y="4847"/>
                        </a:lnTo>
                        <a:lnTo>
                          <a:pt x="9645" y="4336"/>
                        </a:lnTo>
                        <a:lnTo>
                          <a:pt x="9572" y="3873"/>
                        </a:lnTo>
                        <a:lnTo>
                          <a:pt x="9450" y="3411"/>
                        </a:lnTo>
                        <a:lnTo>
                          <a:pt x="9280" y="2972"/>
                        </a:lnTo>
                        <a:lnTo>
                          <a:pt x="9085" y="2534"/>
                        </a:lnTo>
                        <a:lnTo>
                          <a:pt x="8841" y="2144"/>
                        </a:lnTo>
                        <a:lnTo>
                          <a:pt x="8549" y="1779"/>
                        </a:lnTo>
                        <a:lnTo>
                          <a:pt x="8232" y="1438"/>
                        </a:lnTo>
                        <a:lnTo>
                          <a:pt x="7892" y="1121"/>
                        </a:lnTo>
                        <a:lnTo>
                          <a:pt x="7526" y="829"/>
                        </a:lnTo>
                        <a:lnTo>
                          <a:pt x="7136" y="585"/>
                        </a:lnTo>
                        <a:lnTo>
                          <a:pt x="6698" y="391"/>
                        </a:lnTo>
                        <a:lnTo>
                          <a:pt x="6260" y="220"/>
                        </a:lnTo>
                        <a:lnTo>
                          <a:pt x="5797" y="98"/>
                        </a:lnTo>
                        <a:lnTo>
                          <a:pt x="5334" y="25"/>
                        </a:lnTo>
                        <a:lnTo>
                          <a:pt x="4823" y="1"/>
                        </a:lnTo>
                        <a:lnTo>
                          <a:pt x="4823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03" name="Shape 103"/>
                  <p:cNvSpPr/>
                  <p:nvPr/>
                </p:nvSpPr>
                <p:spPr>
                  <a:xfrm>
                    <a:off x="4024300" y="3058425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0" y="3385"/>
                        </a:moveTo>
                        <a:lnTo>
                          <a:pt x="0" y="3385"/>
                        </a:lnTo>
                        <a:lnTo>
                          <a:pt x="25" y="3020"/>
                        </a:lnTo>
                        <a:lnTo>
                          <a:pt x="74" y="2704"/>
                        </a:lnTo>
                        <a:lnTo>
                          <a:pt x="147" y="2363"/>
                        </a:lnTo>
                        <a:lnTo>
                          <a:pt x="268" y="2070"/>
                        </a:lnTo>
                        <a:lnTo>
                          <a:pt x="414" y="1754"/>
                        </a:lnTo>
                        <a:lnTo>
                          <a:pt x="585" y="1486"/>
                        </a:lnTo>
                        <a:lnTo>
                          <a:pt x="780" y="1218"/>
                        </a:lnTo>
                        <a:lnTo>
                          <a:pt x="999" y="974"/>
                        </a:lnTo>
                        <a:lnTo>
                          <a:pt x="1243" y="755"/>
                        </a:lnTo>
                        <a:lnTo>
                          <a:pt x="1510" y="560"/>
                        </a:lnTo>
                        <a:lnTo>
                          <a:pt x="1778" y="390"/>
                        </a:lnTo>
                        <a:lnTo>
                          <a:pt x="2071" y="244"/>
                        </a:lnTo>
                        <a:lnTo>
                          <a:pt x="2387" y="146"/>
                        </a:lnTo>
                        <a:lnTo>
                          <a:pt x="2704" y="49"/>
                        </a:lnTo>
                        <a:lnTo>
                          <a:pt x="3045" y="0"/>
                        </a:lnTo>
                        <a:lnTo>
                          <a:pt x="3386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04" name="Shape 104"/>
                  <p:cNvSpPr/>
                  <p:nvPr/>
                </p:nvSpPr>
                <p:spPr>
                  <a:xfrm>
                    <a:off x="4205750" y="3248375"/>
                    <a:ext cx="154050" cy="1534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2" h="6139" fill="none" extrusionOk="0">
                        <a:moveTo>
                          <a:pt x="0" y="1024"/>
                        </a:moveTo>
                        <a:lnTo>
                          <a:pt x="4969" y="5992"/>
                        </a:lnTo>
                        <a:lnTo>
                          <a:pt x="4969" y="5992"/>
                        </a:lnTo>
                        <a:lnTo>
                          <a:pt x="5042" y="6041"/>
                        </a:lnTo>
                        <a:lnTo>
                          <a:pt x="5115" y="6090"/>
                        </a:lnTo>
                        <a:lnTo>
                          <a:pt x="5212" y="6114"/>
                        </a:lnTo>
                        <a:lnTo>
                          <a:pt x="5310" y="6138"/>
                        </a:lnTo>
                        <a:lnTo>
                          <a:pt x="5407" y="6114"/>
                        </a:lnTo>
                        <a:lnTo>
                          <a:pt x="5480" y="6090"/>
                        </a:lnTo>
                        <a:lnTo>
                          <a:pt x="5577" y="6041"/>
                        </a:lnTo>
                        <a:lnTo>
                          <a:pt x="5651" y="5992"/>
                        </a:lnTo>
                        <a:lnTo>
                          <a:pt x="6016" y="5627"/>
                        </a:lnTo>
                        <a:lnTo>
                          <a:pt x="6016" y="5627"/>
                        </a:lnTo>
                        <a:lnTo>
                          <a:pt x="6089" y="5554"/>
                        </a:lnTo>
                        <a:lnTo>
                          <a:pt x="6138" y="5456"/>
                        </a:lnTo>
                        <a:lnTo>
                          <a:pt x="6162" y="5359"/>
                        </a:lnTo>
                        <a:lnTo>
                          <a:pt x="6162" y="5286"/>
                        </a:lnTo>
                        <a:lnTo>
                          <a:pt x="6162" y="5188"/>
                        </a:lnTo>
                        <a:lnTo>
                          <a:pt x="6138" y="5091"/>
                        </a:lnTo>
                        <a:lnTo>
                          <a:pt x="6089" y="5018"/>
                        </a:lnTo>
                        <a:lnTo>
                          <a:pt x="6016" y="4921"/>
                        </a:lnTo>
                        <a:lnTo>
                          <a:pt x="107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105" name="Shape 105"/>
              <p:cNvGrpSpPr/>
              <p:nvPr/>
            </p:nvGrpSpPr>
            <p:grpSpPr>
              <a:xfrm>
                <a:off x="647545" y="814472"/>
                <a:ext cx="3920223" cy="376691"/>
                <a:chOff x="151025" y="1029894"/>
                <a:chExt cx="3920223" cy="376691"/>
              </a:xfrm>
            </p:grpSpPr>
            <p:sp>
              <p:nvSpPr>
                <p:cNvPr id="106" name="Shape 106"/>
                <p:cNvSpPr/>
                <p:nvPr/>
              </p:nvSpPr>
              <p:spPr>
                <a:xfrm>
                  <a:off x="1057375" y="1063682"/>
                  <a:ext cx="339835" cy="30911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grpSp>
              <p:nvGrpSpPr>
                <p:cNvPr id="107" name="Shape 107"/>
                <p:cNvGrpSpPr/>
                <p:nvPr/>
              </p:nvGrpSpPr>
              <p:grpSpPr>
                <a:xfrm>
                  <a:off x="151025" y="1086197"/>
                  <a:ext cx="391000" cy="264085"/>
                  <a:chOff x="564675" y="1700625"/>
                  <a:chExt cx="465200" cy="314200"/>
                </a:xfrm>
              </p:grpSpPr>
              <p:sp>
                <p:nvSpPr>
                  <p:cNvPr id="108" name="Shape 108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09" name="Shape 109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10" name="Shape 110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11" name="Shape 111"/>
                <p:cNvGrpSpPr/>
                <p:nvPr/>
              </p:nvGrpSpPr>
              <p:grpSpPr>
                <a:xfrm>
                  <a:off x="1912558" y="1029894"/>
                  <a:ext cx="359271" cy="376691"/>
                  <a:chOff x="5961125" y="1623900"/>
                  <a:chExt cx="427450" cy="448175"/>
                </a:xfrm>
              </p:grpSpPr>
              <p:sp>
                <p:nvSpPr>
                  <p:cNvPr id="112" name="Shape 112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13" name="Shape 113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14" name="Shape 114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15" name="Shape 115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16" name="Shape 116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17" name="Shape 117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18" name="Shape 118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19" name="Shape 119"/>
                <p:cNvGrpSpPr/>
                <p:nvPr/>
              </p:nvGrpSpPr>
              <p:grpSpPr>
                <a:xfrm>
                  <a:off x="2787179" y="1056517"/>
                  <a:ext cx="435021" cy="323445"/>
                  <a:chOff x="5247525" y="3007275"/>
                  <a:chExt cx="517575" cy="384825"/>
                </a:xfrm>
              </p:grpSpPr>
              <p:sp>
                <p:nvSpPr>
                  <p:cNvPr id="120" name="Shape 120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21" name="Shape 121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22" name="Shape 122"/>
                <p:cNvGrpSpPr/>
                <p:nvPr/>
              </p:nvGrpSpPr>
              <p:grpSpPr>
                <a:xfrm>
                  <a:off x="3737549" y="1053701"/>
                  <a:ext cx="333699" cy="329076"/>
                  <a:chOff x="3292425" y="3664250"/>
                  <a:chExt cx="397025" cy="391525"/>
                </a:xfrm>
              </p:grpSpPr>
              <p:sp>
                <p:nvSpPr>
                  <p:cNvPr id="123" name="Shape 123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24" name="Shape 124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25" name="Shape 125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126" name="Shape 126"/>
              <p:cNvGrpSpPr/>
              <p:nvPr/>
            </p:nvGrpSpPr>
            <p:grpSpPr>
              <a:xfrm>
                <a:off x="1047114" y="1470448"/>
                <a:ext cx="3894630" cy="342398"/>
                <a:chOff x="176103" y="1851448"/>
                <a:chExt cx="3894630" cy="342398"/>
              </a:xfrm>
            </p:grpSpPr>
            <p:grpSp>
              <p:nvGrpSpPr>
                <p:cNvPr id="127" name="Shape 127"/>
                <p:cNvGrpSpPr/>
                <p:nvPr/>
              </p:nvGrpSpPr>
              <p:grpSpPr>
                <a:xfrm>
                  <a:off x="2023105" y="1859895"/>
                  <a:ext cx="345970" cy="325504"/>
                  <a:chOff x="5972700" y="2330200"/>
                  <a:chExt cx="411625" cy="387275"/>
                </a:xfrm>
              </p:grpSpPr>
              <p:sp>
                <p:nvSpPr>
                  <p:cNvPr id="128" name="Shape 128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29" name="Shape 129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30" name="Shape 130"/>
                <p:cNvGrpSpPr/>
                <p:nvPr/>
              </p:nvGrpSpPr>
              <p:grpSpPr>
                <a:xfrm>
                  <a:off x="1093458" y="1865778"/>
                  <a:ext cx="353136" cy="313737"/>
                  <a:chOff x="5292575" y="3681900"/>
                  <a:chExt cx="420150" cy="373275"/>
                </a:xfrm>
              </p:grpSpPr>
              <p:sp>
                <p:nvSpPr>
                  <p:cNvPr id="131" name="Shape 131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32" name="Shape 132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33" name="Shape 133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34" name="Shape 134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35" name="Shape 135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36" name="Shape 136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37" name="Shape 137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sp>
              <p:nvSpPr>
                <p:cNvPr id="138" name="Shape 138"/>
                <p:cNvSpPr/>
                <p:nvPr/>
              </p:nvSpPr>
              <p:spPr>
                <a:xfrm>
                  <a:off x="176103" y="1852215"/>
                  <a:ext cx="340843" cy="340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grpSp>
              <p:nvGrpSpPr>
                <p:cNvPr id="139" name="Shape 139"/>
                <p:cNvGrpSpPr/>
                <p:nvPr/>
              </p:nvGrpSpPr>
              <p:grpSpPr>
                <a:xfrm>
                  <a:off x="3738064" y="1856312"/>
                  <a:ext cx="332669" cy="332669"/>
                  <a:chOff x="6649150" y="309350"/>
                  <a:chExt cx="395800" cy="395800"/>
                </a:xfrm>
              </p:grpSpPr>
              <p:sp>
                <p:nvSpPr>
                  <p:cNvPr id="140" name="Shape 140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41" name="Shape 141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42" name="Shape 142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43" name="Shape 143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44" name="Shape 144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45" name="Shape 145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46" name="Shape 146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47" name="Shape 147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48" name="Shape 148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49" name="Shape 149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0" name="Shape 150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1" name="Shape 151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2" name="Shape 152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3" name="Shape 153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4" name="Shape 154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5" name="Shape 155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6" name="Shape 156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7" name="Shape 157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8" name="Shape 158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59" name="Shape 159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60" name="Shape 160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61" name="Shape 161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62" name="Shape 162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163" name="Shape 163"/>
                <p:cNvGrpSpPr/>
                <p:nvPr/>
              </p:nvGrpSpPr>
              <p:grpSpPr>
                <a:xfrm>
                  <a:off x="2945587" y="1851448"/>
                  <a:ext cx="215966" cy="342398"/>
                  <a:chOff x="6718575" y="2318625"/>
                  <a:chExt cx="256950" cy="407375"/>
                </a:xfrm>
              </p:grpSpPr>
              <p:sp>
                <p:nvSpPr>
                  <p:cNvPr id="164" name="Shape 164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65" name="Shape 165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66" name="Shape 166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67" name="Shape 167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68" name="Shape 168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69" name="Shape 169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70" name="Shape 170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171" name="Shape 171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</p:grpSp>
        </p:grpSp>
        <p:grpSp>
          <p:nvGrpSpPr>
            <p:cNvPr id="172" name="Shape 172"/>
            <p:cNvGrpSpPr/>
            <p:nvPr/>
          </p:nvGrpSpPr>
          <p:grpSpPr>
            <a:xfrm>
              <a:off x="8252286" y="186861"/>
              <a:ext cx="342881" cy="418127"/>
              <a:chOff x="596350" y="929175"/>
              <a:chExt cx="407950" cy="497475"/>
            </a:xfrm>
          </p:grpSpPr>
          <p:sp>
            <p:nvSpPr>
              <p:cNvPr id="173" name="Shape 173"/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0" t="0" r="0" b="0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0" t="0" r="0" b="0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0" t="0" r="0" b="0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0" t="0" r="0" b="0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sp>
          <p:nvSpPr>
            <p:cNvPr id="180" name="Shape 180"/>
            <p:cNvSpPr/>
            <p:nvPr/>
          </p:nvSpPr>
          <p:spPr>
            <a:xfrm>
              <a:off x="9152752" y="221405"/>
              <a:ext cx="351076" cy="349038"/>
            </a:xfrm>
            <a:custGeom>
              <a:avLst/>
              <a:gdLst/>
              <a:ahLst/>
              <a:cxnLst/>
              <a:rect l="0" t="0" r="0" b="0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  <p:grpSp>
          <p:nvGrpSpPr>
            <p:cNvPr id="181" name="Shape 181"/>
            <p:cNvGrpSpPr/>
            <p:nvPr/>
          </p:nvGrpSpPr>
          <p:grpSpPr>
            <a:xfrm>
              <a:off x="8724745" y="870775"/>
              <a:ext cx="391000" cy="264085"/>
              <a:chOff x="564675" y="1700625"/>
              <a:chExt cx="465200" cy="314200"/>
            </a:xfrm>
          </p:grpSpPr>
          <p:sp>
            <p:nvSpPr>
              <p:cNvPr id="182" name="Shape 18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0" t="0" r="0" b="0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0" t="0" r="0" b="0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sp>
          <p:nvSpPr>
            <p:cNvPr id="185" name="Shape 185"/>
            <p:cNvSpPr/>
            <p:nvPr/>
          </p:nvSpPr>
          <p:spPr>
            <a:xfrm>
              <a:off x="9124314" y="1471215"/>
              <a:ext cx="340843" cy="340864"/>
            </a:xfrm>
            <a:custGeom>
              <a:avLst/>
              <a:gdLst/>
              <a:ahLst/>
              <a:cxnLst/>
              <a:rect l="0" t="0" r="0" b="0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Shape 366"/>
          <p:cNvGrpSpPr/>
          <p:nvPr/>
        </p:nvGrpSpPr>
        <p:grpSpPr>
          <a:xfrm>
            <a:off x="-142988" y="-200537"/>
            <a:ext cx="7213712" cy="5518584"/>
            <a:chOff x="-190654" y="-200537"/>
            <a:chExt cx="9618283" cy="5518584"/>
          </a:xfrm>
        </p:grpSpPr>
        <p:grpSp>
          <p:nvGrpSpPr>
            <p:cNvPr id="367" name="Shape 367"/>
            <p:cNvGrpSpPr/>
            <p:nvPr/>
          </p:nvGrpSpPr>
          <p:grpSpPr>
            <a:xfrm>
              <a:off x="-190654" y="-200537"/>
              <a:ext cx="9618283" cy="1632384"/>
              <a:chOff x="-114454" y="180462"/>
              <a:chExt cx="9618283" cy="1632384"/>
            </a:xfrm>
          </p:grpSpPr>
          <p:sp>
            <p:nvSpPr>
              <p:cNvPr id="368" name="Shape 368"/>
              <p:cNvSpPr/>
              <p:nvPr/>
            </p:nvSpPr>
            <p:spPr>
              <a:xfrm>
                <a:off x="313552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1222212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3017029" y="1804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371" name="Shape 371"/>
              <p:cNvGrpSpPr/>
              <p:nvPr/>
            </p:nvGrpSpPr>
            <p:grpSpPr>
              <a:xfrm>
                <a:off x="2116563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372" name="Shape 372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3" name="Shape 373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4" name="Shape 374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5" name="Shape 375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376" name="Shape 376"/>
              <p:cNvGrpSpPr/>
              <p:nvPr/>
            </p:nvGrpSpPr>
            <p:grpSpPr>
              <a:xfrm>
                <a:off x="-114454" y="814472"/>
                <a:ext cx="3920223" cy="376691"/>
                <a:chOff x="151025" y="1029894"/>
                <a:chExt cx="3920223" cy="376691"/>
              </a:xfrm>
            </p:grpSpPr>
            <p:sp>
              <p:nvSpPr>
                <p:cNvPr id="377" name="Shape 377"/>
                <p:cNvSpPr/>
                <p:nvPr/>
              </p:nvSpPr>
              <p:spPr>
                <a:xfrm>
                  <a:off x="1057375" y="1063682"/>
                  <a:ext cx="339835" cy="30911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grpSp>
              <p:nvGrpSpPr>
                <p:cNvPr id="378" name="Shape 378"/>
                <p:cNvGrpSpPr/>
                <p:nvPr/>
              </p:nvGrpSpPr>
              <p:grpSpPr>
                <a:xfrm>
                  <a:off x="151025" y="1086197"/>
                  <a:ext cx="391000" cy="264085"/>
                  <a:chOff x="564675" y="1700625"/>
                  <a:chExt cx="465200" cy="314200"/>
                </a:xfrm>
              </p:grpSpPr>
              <p:sp>
                <p:nvSpPr>
                  <p:cNvPr id="379" name="Shape 379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80" name="Shape 380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81" name="Shape 381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382" name="Shape 382"/>
                <p:cNvGrpSpPr/>
                <p:nvPr/>
              </p:nvGrpSpPr>
              <p:grpSpPr>
                <a:xfrm>
                  <a:off x="1912558" y="1029894"/>
                  <a:ext cx="359271" cy="376691"/>
                  <a:chOff x="5961125" y="1623900"/>
                  <a:chExt cx="427450" cy="448175"/>
                </a:xfrm>
              </p:grpSpPr>
              <p:sp>
                <p:nvSpPr>
                  <p:cNvPr id="383" name="Shape 383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84" name="Shape 384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85" name="Shape 385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86" name="Shape 386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87" name="Shape 387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88" name="Shape 388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89" name="Shape 389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390" name="Shape 390"/>
                <p:cNvGrpSpPr/>
                <p:nvPr/>
              </p:nvGrpSpPr>
              <p:grpSpPr>
                <a:xfrm>
                  <a:off x="2787179" y="1056517"/>
                  <a:ext cx="435021" cy="323445"/>
                  <a:chOff x="5247525" y="3007275"/>
                  <a:chExt cx="517575" cy="384825"/>
                </a:xfrm>
              </p:grpSpPr>
              <p:sp>
                <p:nvSpPr>
                  <p:cNvPr id="391" name="Shape 391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92" name="Shape 392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393" name="Shape 393"/>
                <p:cNvGrpSpPr/>
                <p:nvPr/>
              </p:nvGrpSpPr>
              <p:grpSpPr>
                <a:xfrm>
                  <a:off x="3737549" y="1053701"/>
                  <a:ext cx="333699" cy="329076"/>
                  <a:chOff x="3292425" y="3664250"/>
                  <a:chExt cx="397025" cy="391525"/>
                </a:xfrm>
              </p:grpSpPr>
              <p:sp>
                <p:nvSpPr>
                  <p:cNvPr id="394" name="Shape 394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95" name="Shape 395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396" name="Shape 396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397" name="Shape 397"/>
              <p:cNvGrpSpPr/>
              <p:nvPr/>
            </p:nvGrpSpPr>
            <p:grpSpPr>
              <a:xfrm>
                <a:off x="285114" y="1470448"/>
                <a:ext cx="3894630" cy="342398"/>
                <a:chOff x="176103" y="1851448"/>
                <a:chExt cx="3894630" cy="342398"/>
              </a:xfrm>
            </p:grpSpPr>
            <p:grpSp>
              <p:nvGrpSpPr>
                <p:cNvPr id="398" name="Shape 398"/>
                <p:cNvGrpSpPr/>
                <p:nvPr/>
              </p:nvGrpSpPr>
              <p:grpSpPr>
                <a:xfrm>
                  <a:off x="2023105" y="1859895"/>
                  <a:ext cx="345970" cy="325504"/>
                  <a:chOff x="5972700" y="2330200"/>
                  <a:chExt cx="411625" cy="387275"/>
                </a:xfrm>
              </p:grpSpPr>
              <p:sp>
                <p:nvSpPr>
                  <p:cNvPr id="399" name="Shape 399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00" name="Shape 400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401" name="Shape 401"/>
                <p:cNvGrpSpPr/>
                <p:nvPr/>
              </p:nvGrpSpPr>
              <p:grpSpPr>
                <a:xfrm>
                  <a:off x="1093458" y="1865778"/>
                  <a:ext cx="353136" cy="313737"/>
                  <a:chOff x="5292575" y="3681900"/>
                  <a:chExt cx="420150" cy="373275"/>
                </a:xfrm>
              </p:grpSpPr>
              <p:sp>
                <p:nvSpPr>
                  <p:cNvPr id="402" name="Shape 402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03" name="Shape 403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04" name="Shape 404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05" name="Shape 405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06" name="Shape 406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07" name="Shape 407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08" name="Shape 408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sp>
              <p:nvSpPr>
                <p:cNvPr id="409" name="Shape 409"/>
                <p:cNvSpPr/>
                <p:nvPr/>
              </p:nvSpPr>
              <p:spPr>
                <a:xfrm>
                  <a:off x="176103" y="1852215"/>
                  <a:ext cx="340843" cy="340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grpSp>
              <p:nvGrpSpPr>
                <p:cNvPr id="410" name="Shape 410"/>
                <p:cNvGrpSpPr/>
                <p:nvPr/>
              </p:nvGrpSpPr>
              <p:grpSpPr>
                <a:xfrm>
                  <a:off x="3738064" y="1856312"/>
                  <a:ext cx="332669" cy="332669"/>
                  <a:chOff x="6649150" y="309350"/>
                  <a:chExt cx="395800" cy="395800"/>
                </a:xfrm>
              </p:grpSpPr>
              <p:sp>
                <p:nvSpPr>
                  <p:cNvPr id="411" name="Shape 411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12" name="Shape 412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13" name="Shape 413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14" name="Shape 414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15" name="Shape 415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16" name="Shape 416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17" name="Shape 417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18" name="Shape 418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19" name="Shape 419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0" name="Shape 420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1" name="Shape 421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2" name="Shape 422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3" name="Shape 423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4" name="Shape 424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5" name="Shape 425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6" name="Shape 426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7" name="Shape 427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8" name="Shape 428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29" name="Shape 429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30" name="Shape 430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31" name="Shape 431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32" name="Shape 432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33" name="Shape 433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434" name="Shape 434"/>
                <p:cNvGrpSpPr/>
                <p:nvPr/>
              </p:nvGrpSpPr>
              <p:grpSpPr>
                <a:xfrm>
                  <a:off x="2945587" y="1851448"/>
                  <a:ext cx="215966" cy="342398"/>
                  <a:chOff x="6718575" y="2318625"/>
                  <a:chExt cx="256950" cy="407375"/>
                </a:xfrm>
              </p:grpSpPr>
              <p:sp>
                <p:nvSpPr>
                  <p:cNvPr id="435" name="Shape 435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36" name="Shape 436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37" name="Shape 437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38" name="Shape 438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39" name="Shape 439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40" name="Shape 440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41" name="Shape 441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42" name="Shape 442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443" name="Shape 443"/>
              <p:cNvGrpSpPr/>
              <p:nvPr/>
            </p:nvGrpSpPr>
            <p:grpSpPr>
              <a:xfrm>
                <a:off x="3832686" y="180462"/>
                <a:ext cx="4766659" cy="1632384"/>
                <a:chOff x="175086" y="180462"/>
                <a:chExt cx="4766659" cy="1632384"/>
              </a:xfrm>
            </p:grpSpPr>
            <p:grpSp>
              <p:nvGrpSpPr>
                <p:cNvPr id="444" name="Shape 444"/>
                <p:cNvGrpSpPr/>
                <p:nvPr/>
              </p:nvGrpSpPr>
              <p:grpSpPr>
                <a:xfrm>
                  <a:off x="175086" y="180462"/>
                  <a:ext cx="3852689" cy="430924"/>
                  <a:chOff x="175086" y="180462"/>
                  <a:chExt cx="3852689" cy="430924"/>
                </a:xfrm>
              </p:grpSpPr>
              <p:grpSp>
                <p:nvGrpSpPr>
                  <p:cNvPr id="445" name="Shape 445"/>
                  <p:cNvGrpSpPr/>
                  <p:nvPr/>
                </p:nvGrpSpPr>
                <p:grpSpPr>
                  <a:xfrm>
                    <a:off x="175086" y="186861"/>
                    <a:ext cx="342881" cy="418127"/>
                    <a:chOff x="596350" y="929175"/>
                    <a:chExt cx="407950" cy="497475"/>
                  </a:xfrm>
                </p:grpSpPr>
                <p:sp>
                  <p:nvSpPr>
                    <p:cNvPr id="446" name="Shape 446"/>
                    <p:cNvSpPr/>
                    <p:nvPr/>
                  </p:nvSpPr>
                  <p:spPr>
                    <a:xfrm>
                      <a:off x="596350" y="953550"/>
                      <a:ext cx="387250" cy="4731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490" h="18924" fill="none" extrusionOk="0">
                          <a:moveTo>
                            <a:pt x="15490" y="17828"/>
                          </a:moveTo>
                          <a:lnTo>
                            <a:pt x="15490" y="17828"/>
                          </a:lnTo>
                          <a:lnTo>
                            <a:pt x="15466" y="17998"/>
                          </a:lnTo>
                          <a:lnTo>
                            <a:pt x="15417" y="18169"/>
                          </a:lnTo>
                          <a:lnTo>
                            <a:pt x="15319" y="18364"/>
                          </a:lnTo>
                          <a:lnTo>
                            <a:pt x="15198" y="18534"/>
                          </a:lnTo>
                          <a:lnTo>
                            <a:pt x="15052" y="18680"/>
                          </a:lnTo>
                          <a:lnTo>
                            <a:pt x="14881" y="18802"/>
                          </a:lnTo>
                          <a:lnTo>
                            <a:pt x="14735" y="18900"/>
                          </a:lnTo>
                          <a:lnTo>
                            <a:pt x="14564" y="18924"/>
                          </a:lnTo>
                          <a:lnTo>
                            <a:pt x="1023" y="18924"/>
                          </a:lnTo>
                          <a:lnTo>
                            <a:pt x="1023" y="18924"/>
                          </a:lnTo>
                          <a:lnTo>
                            <a:pt x="853" y="18900"/>
                          </a:lnTo>
                          <a:lnTo>
                            <a:pt x="682" y="18802"/>
                          </a:lnTo>
                          <a:lnTo>
                            <a:pt x="512" y="18680"/>
                          </a:lnTo>
                          <a:lnTo>
                            <a:pt x="341" y="18534"/>
                          </a:lnTo>
                          <a:lnTo>
                            <a:pt x="219" y="18364"/>
                          </a:lnTo>
                          <a:lnTo>
                            <a:pt x="98" y="18169"/>
                          </a:lnTo>
                          <a:lnTo>
                            <a:pt x="25" y="17998"/>
                          </a:lnTo>
                          <a:lnTo>
                            <a:pt x="0" y="17828"/>
                          </a:lnTo>
                          <a:lnTo>
                            <a:pt x="0" y="877"/>
                          </a:lnTo>
                          <a:lnTo>
                            <a:pt x="0" y="877"/>
                          </a:lnTo>
                          <a:lnTo>
                            <a:pt x="25" y="706"/>
                          </a:lnTo>
                          <a:lnTo>
                            <a:pt x="98" y="560"/>
                          </a:lnTo>
                          <a:lnTo>
                            <a:pt x="195" y="414"/>
                          </a:lnTo>
                          <a:lnTo>
                            <a:pt x="341" y="268"/>
                          </a:lnTo>
                          <a:lnTo>
                            <a:pt x="487" y="171"/>
                          </a:lnTo>
                          <a:lnTo>
                            <a:pt x="658" y="73"/>
                          </a:lnTo>
                          <a:lnTo>
                            <a:pt x="828" y="24"/>
                          </a:lnTo>
                          <a:lnTo>
                            <a:pt x="974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47" name="Shape 447"/>
                    <p:cNvSpPr/>
                    <p:nvPr/>
                  </p:nvSpPr>
                  <p:spPr>
                    <a:xfrm>
                      <a:off x="626775" y="929175"/>
                      <a:ext cx="377525" cy="462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01" h="18511" fill="none" extrusionOk="0">
                          <a:moveTo>
                            <a:pt x="15101" y="3362"/>
                          </a:moveTo>
                          <a:lnTo>
                            <a:pt x="15101" y="17731"/>
                          </a:lnTo>
                          <a:lnTo>
                            <a:pt x="15101" y="17731"/>
                          </a:lnTo>
                          <a:lnTo>
                            <a:pt x="15077" y="17877"/>
                          </a:lnTo>
                          <a:lnTo>
                            <a:pt x="15028" y="18024"/>
                          </a:lnTo>
                          <a:lnTo>
                            <a:pt x="14979" y="18145"/>
                          </a:lnTo>
                          <a:lnTo>
                            <a:pt x="14882" y="18267"/>
                          </a:lnTo>
                          <a:lnTo>
                            <a:pt x="14760" y="18365"/>
                          </a:lnTo>
                          <a:lnTo>
                            <a:pt x="14614" y="18438"/>
                          </a:lnTo>
                          <a:lnTo>
                            <a:pt x="14468" y="18486"/>
                          </a:lnTo>
                          <a:lnTo>
                            <a:pt x="14322" y="18511"/>
                          </a:lnTo>
                          <a:lnTo>
                            <a:pt x="780" y="18511"/>
                          </a:lnTo>
                          <a:lnTo>
                            <a:pt x="780" y="18511"/>
                          </a:lnTo>
                          <a:lnTo>
                            <a:pt x="634" y="18486"/>
                          </a:lnTo>
                          <a:lnTo>
                            <a:pt x="488" y="18438"/>
                          </a:lnTo>
                          <a:lnTo>
                            <a:pt x="342" y="18365"/>
                          </a:lnTo>
                          <a:lnTo>
                            <a:pt x="220" y="18267"/>
                          </a:lnTo>
                          <a:lnTo>
                            <a:pt x="123" y="18145"/>
                          </a:lnTo>
                          <a:lnTo>
                            <a:pt x="74" y="18024"/>
                          </a:lnTo>
                          <a:lnTo>
                            <a:pt x="25" y="17877"/>
                          </a:lnTo>
                          <a:lnTo>
                            <a:pt x="1" y="17731"/>
                          </a:lnTo>
                          <a:lnTo>
                            <a:pt x="1" y="780"/>
                          </a:lnTo>
                          <a:lnTo>
                            <a:pt x="1" y="780"/>
                          </a:lnTo>
                          <a:lnTo>
                            <a:pt x="25" y="610"/>
                          </a:lnTo>
                          <a:lnTo>
                            <a:pt x="74" y="464"/>
                          </a:lnTo>
                          <a:lnTo>
                            <a:pt x="123" y="342"/>
                          </a:lnTo>
                          <a:lnTo>
                            <a:pt x="220" y="220"/>
                          </a:lnTo>
                          <a:lnTo>
                            <a:pt x="342" y="123"/>
                          </a:lnTo>
                          <a:lnTo>
                            <a:pt x="488" y="50"/>
                          </a:lnTo>
                          <a:lnTo>
                            <a:pt x="634" y="1"/>
                          </a:lnTo>
                          <a:lnTo>
                            <a:pt x="780" y="1"/>
                          </a:lnTo>
                          <a:lnTo>
                            <a:pt x="1174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48" name="Shape 448"/>
                    <p:cNvSpPr/>
                    <p:nvPr/>
                  </p:nvSpPr>
                  <p:spPr>
                    <a:xfrm>
                      <a:off x="688900" y="1256150"/>
                      <a:ext cx="13397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359" h="1" fill="none" extrusionOk="0">
                          <a:moveTo>
                            <a:pt x="5358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49" name="Shape 449"/>
                    <p:cNvSpPr/>
                    <p:nvPr/>
                  </p:nvSpPr>
                  <p:spPr>
                    <a:xfrm>
                      <a:off x="688900" y="1201350"/>
                      <a:ext cx="2557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30" h="1" fill="none" extrusionOk="0">
                          <a:moveTo>
                            <a:pt x="10229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50" name="Shape 450"/>
                    <p:cNvSpPr/>
                    <p:nvPr/>
                  </p:nvSpPr>
                  <p:spPr>
                    <a:xfrm>
                      <a:off x="688900" y="1145950"/>
                      <a:ext cx="2557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30" h="1" fill="none" extrusionOk="0">
                          <a:moveTo>
                            <a:pt x="10229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51" name="Shape 451"/>
                    <p:cNvSpPr/>
                    <p:nvPr/>
                  </p:nvSpPr>
                  <p:spPr>
                    <a:xfrm>
                      <a:off x="688900" y="1090525"/>
                      <a:ext cx="2557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30" h="1" fill="none" extrusionOk="0">
                          <a:moveTo>
                            <a:pt x="10229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52" name="Shape 452"/>
                    <p:cNvSpPr/>
                    <p:nvPr/>
                  </p:nvSpPr>
                  <p:spPr>
                    <a:xfrm>
                      <a:off x="920250" y="929175"/>
                      <a:ext cx="84050" cy="840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62" h="3362" fill="none" extrusionOk="0">
                          <a:moveTo>
                            <a:pt x="1" y="2582"/>
                          </a:moveTo>
                          <a:lnTo>
                            <a:pt x="1" y="1"/>
                          </a:lnTo>
                          <a:lnTo>
                            <a:pt x="3362" y="3362"/>
                          </a:lnTo>
                          <a:lnTo>
                            <a:pt x="780" y="3362"/>
                          </a:lnTo>
                          <a:lnTo>
                            <a:pt x="780" y="3362"/>
                          </a:lnTo>
                          <a:lnTo>
                            <a:pt x="610" y="3337"/>
                          </a:lnTo>
                          <a:lnTo>
                            <a:pt x="464" y="3289"/>
                          </a:lnTo>
                          <a:lnTo>
                            <a:pt x="342" y="3216"/>
                          </a:lnTo>
                          <a:lnTo>
                            <a:pt x="220" y="3118"/>
                          </a:lnTo>
                          <a:lnTo>
                            <a:pt x="123" y="3021"/>
                          </a:lnTo>
                          <a:lnTo>
                            <a:pt x="50" y="2875"/>
                          </a:lnTo>
                          <a:lnTo>
                            <a:pt x="1" y="2729"/>
                          </a:lnTo>
                          <a:lnTo>
                            <a:pt x="1" y="2582"/>
                          </a:lnTo>
                          <a:lnTo>
                            <a:pt x="1" y="2582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sp>
                <p:nvSpPr>
                  <p:cNvPr id="453" name="Shape 453"/>
                  <p:cNvSpPr/>
                  <p:nvPr/>
                </p:nvSpPr>
                <p:spPr>
                  <a:xfrm>
                    <a:off x="1075552" y="221405"/>
                    <a:ext cx="351076" cy="34903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708" h="16611" fill="none" extrusionOk="0">
                        <a:moveTo>
                          <a:pt x="414" y="8842"/>
                        </a:moveTo>
                        <a:lnTo>
                          <a:pt x="8403" y="1048"/>
                        </a:lnTo>
                        <a:lnTo>
                          <a:pt x="8403" y="1048"/>
                        </a:lnTo>
                        <a:lnTo>
                          <a:pt x="8500" y="951"/>
                        </a:lnTo>
                        <a:lnTo>
                          <a:pt x="8597" y="829"/>
                        </a:lnTo>
                        <a:lnTo>
                          <a:pt x="8865" y="658"/>
                        </a:lnTo>
                        <a:lnTo>
                          <a:pt x="9158" y="488"/>
                        </a:lnTo>
                        <a:lnTo>
                          <a:pt x="9450" y="317"/>
                        </a:lnTo>
                        <a:lnTo>
                          <a:pt x="9450" y="317"/>
                        </a:lnTo>
                        <a:lnTo>
                          <a:pt x="9839" y="171"/>
                        </a:lnTo>
                        <a:lnTo>
                          <a:pt x="10180" y="74"/>
                        </a:lnTo>
                        <a:lnTo>
                          <a:pt x="10497" y="25"/>
                        </a:lnTo>
                        <a:lnTo>
                          <a:pt x="10814" y="1"/>
                        </a:lnTo>
                        <a:lnTo>
                          <a:pt x="15344" y="1"/>
                        </a:lnTo>
                        <a:lnTo>
                          <a:pt x="15344" y="1"/>
                        </a:lnTo>
                        <a:lnTo>
                          <a:pt x="15465" y="1"/>
                        </a:lnTo>
                        <a:lnTo>
                          <a:pt x="15587" y="49"/>
                        </a:lnTo>
                        <a:lnTo>
                          <a:pt x="15855" y="122"/>
                        </a:lnTo>
                        <a:lnTo>
                          <a:pt x="16099" y="269"/>
                        </a:lnTo>
                        <a:lnTo>
                          <a:pt x="16294" y="415"/>
                        </a:lnTo>
                        <a:lnTo>
                          <a:pt x="16294" y="415"/>
                        </a:lnTo>
                        <a:lnTo>
                          <a:pt x="16391" y="537"/>
                        </a:lnTo>
                        <a:lnTo>
                          <a:pt x="16488" y="658"/>
                        </a:lnTo>
                        <a:lnTo>
                          <a:pt x="16561" y="780"/>
                        </a:lnTo>
                        <a:lnTo>
                          <a:pt x="16610" y="902"/>
                        </a:lnTo>
                        <a:lnTo>
                          <a:pt x="16659" y="1048"/>
                        </a:lnTo>
                        <a:lnTo>
                          <a:pt x="16683" y="1170"/>
                        </a:lnTo>
                        <a:lnTo>
                          <a:pt x="16708" y="1486"/>
                        </a:lnTo>
                        <a:lnTo>
                          <a:pt x="16708" y="5992"/>
                        </a:lnTo>
                        <a:lnTo>
                          <a:pt x="16708" y="5992"/>
                        </a:lnTo>
                        <a:lnTo>
                          <a:pt x="16683" y="6309"/>
                        </a:lnTo>
                        <a:lnTo>
                          <a:pt x="16635" y="6625"/>
                        </a:lnTo>
                        <a:lnTo>
                          <a:pt x="16537" y="6942"/>
                        </a:lnTo>
                        <a:lnTo>
                          <a:pt x="16391" y="7258"/>
                        </a:lnTo>
                        <a:lnTo>
                          <a:pt x="16391" y="7258"/>
                        </a:lnTo>
                        <a:lnTo>
                          <a:pt x="16342" y="7453"/>
                        </a:lnTo>
                        <a:lnTo>
                          <a:pt x="16294" y="7624"/>
                        </a:lnTo>
                        <a:lnTo>
                          <a:pt x="16196" y="7770"/>
                        </a:lnTo>
                        <a:lnTo>
                          <a:pt x="16123" y="7916"/>
                        </a:lnTo>
                        <a:lnTo>
                          <a:pt x="15928" y="8160"/>
                        </a:lnTo>
                        <a:lnTo>
                          <a:pt x="15758" y="8403"/>
                        </a:lnTo>
                        <a:lnTo>
                          <a:pt x="7891" y="16197"/>
                        </a:lnTo>
                        <a:lnTo>
                          <a:pt x="7891" y="16197"/>
                        </a:lnTo>
                        <a:lnTo>
                          <a:pt x="7794" y="16294"/>
                        </a:lnTo>
                        <a:lnTo>
                          <a:pt x="7696" y="16392"/>
                        </a:lnTo>
                        <a:lnTo>
                          <a:pt x="7574" y="16465"/>
                        </a:lnTo>
                        <a:lnTo>
                          <a:pt x="7453" y="16513"/>
                        </a:lnTo>
                        <a:lnTo>
                          <a:pt x="7185" y="16586"/>
                        </a:lnTo>
                        <a:lnTo>
                          <a:pt x="6941" y="16611"/>
                        </a:lnTo>
                        <a:lnTo>
                          <a:pt x="6941" y="16611"/>
                        </a:lnTo>
                        <a:lnTo>
                          <a:pt x="6649" y="16586"/>
                        </a:lnTo>
                        <a:lnTo>
                          <a:pt x="6503" y="16562"/>
                        </a:lnTo>
                        <a:lnTo>
                          <a:pt x="6381" y="16513"/>
                        </a:lnTo>
                        <a:lnTo>
                          <a:pt x="6235" y="16465"/>
                        </a:lnTo>
                        <a:lnTo>
                          <a:pt x="6113" y="16392"/>
                        </a:lnTo>
                        <a:lnTo>
                          <a:pt x="5991" y="16294"/>
                        </a:lnTo>
                        <a:lnTo>
                          <a:pt x="5894" y="16197"/>
                        </a:lnTo>
                        <a:lnTo>
                          <a:pt x="414" y="10839"/>
                        </a:lnTo>
                        <a:lnTo>
                          <a:pt x="414" y="10839"/>
                        </a:lnTo>
                        <a:lnTo>
                          <a:pt x="268" y="10595"/>
                        </a:lnTo>
                        <a:lnTo>
                          <a:pt x="122" y="10352"/>
                        </a:lnTo>
                        <a:lnTo>
                          <a:pt x="24" y="10108"/>
                        </a:lnTo>
                        <a:lnTo>
                          <a:pt x="0" y="10011"/>
                        </a:lnTo>
                        <a:lnTo>
                          <a:pt x="0" y="9889"/>
                        </a:lnTo>
                        <a:lnTo>
                          <a:pt x="0" y="9889"/>
                        </a:lnTo>
                        <a:lnTo>
                          <a:pt x="0" y="9718"/>
                        </a:lnTo>
                        <a:lnTo>
                          <a:pt x="24" y="9597"/>
                        </a:lnTo>
                        <a:lnTo>
                          <a:pt x="122" y="9329"/>
                        </a:lnTo>
                        <a:lnTo>
                          <a:pt x="268" y="9061"/>
                        </a:lnTo>
                        <a:lnTo>
                          <a:pt x="414" y="8842"/>
                        </a:lnTo>
                        <a:lnTo>
                          <a:pt x="414" y="8842"/>
                        </a:lnTo>
                        <a:close/>
                        <a:moveTo>
                          <a:pt x="12519" y="4190"/>
                        </a:moveTo>
                        <a:lnTo>
                          <a:pt x="12519" y="4190"/>
                        </a:lnTo>
                        <a:lnTo>
                          <a:pt x="12689" y="4336"/>
                        </a:lnTo>
                        <a:lnTo>
                          <a:pt x="12859" y="4433"/>
                        </a:lnTo>
                        <a:lnTo>
                          <a:pt x="13030" y="4482"/>
                        </a:lnTo>
                        <a:lnTo>
                          <a:pt x="13249" y="4482"/>
                        </a:lnTo>
                        <a:lnTo>
                          <a:pt x="13249" y="4482"/>
                        </a:lnTo>
                        <a:lnTo>
                          <a:pt x="13444" y="4482"/>
                        </a:lnTo>
                        <a:lnTo>
                          <a:pt x="13615" y="4433"/>
                        </a:lnTo>
                        <a:lnTo>
                          <a:pt x="13761" y="4336"/>
                        </a:lnTo>
                        <a:lnTo>
                          <a:pt x="13882" y="4190"/>
                        </a:lnTo>
                        <a:lnTo>
                          <a:pt x="13882" y="4190"/>
                        </a:lnTo>
                        <a:lnTo>
                          <a:pt x="14029" y="4044"/>
                        </a:lnTo>
                        <a:lnTo>
                          <a:pt x="14102" y="3873"/>
                        </a:lnTo>
                        <a:lnTo>
                          <a:pt x="14150" y="3727"/>
                        </a:lnTo>
                        <a:lnTo>
                          <a:pt x="14175" y="3557"/>
                        </a:lnTo>
                        <a:lnTo>
                          <a:pt x="14175" y="3557"/>
                        </a:lnTo>
                        <a:lnTo>
                          <a:pt x="14150" y="3362"/>
                        </a:lnTo>
                        <a:lnTo>
                          <a:pt x="14102" y="3167"/>
                        </a:lnTo>
                        <a:lnTo>
                          <a:pt x="14029" y="2996"/>
                        </a:lnTo>
                        <a:lnTo>
                          <a:pt x="13882" y="2850"/>
                        </a:lnTo>
                        <a:lnTo>
                          <a:pt x="13882" y="2850"/>
                        </a:lnTo>
                        <a:lnTo>
                          <a:pt x="13761" y="2728"/>
                        </a:lnTo>
                        <a:lnTo>
                          <a:pt x="13615" y="2655"/>
                        </a:lnTo>
                        <a:lnTo>
                          <a:pt x="13444" y="2582"/>
                        </a:lnTo>
                        <a:lnTo>
                          <a:pt x="13249" y="2558"/>
                        </a:lnTo>
                        <a:lnTo>
                          <a:pt x="13249" y="2558"/>
                        </a:lnTo>
                        <a:lnTo>
                          <a:pt x="13030" y="2582"/>
                        </a:lnTo>
                        <a:lnTo>
                          <a:pt x="12859" y="2655"/>
                        </a:lnTo>
                        <a:lnTo>
                          <a:pt x="12689" y="2728"/>
                        </a:lnTo>
                        <a:lnTo>
                          <a:pt x="12519" y="2850"/>
                        </a:lnTo>
                        <a:lnTo>
                          <a:pt x="12519" y="2850"/>
                        </a:lnTo>
                        <a:lnTo>
                          <a:pt x="12445" y="2996"/>
                        </a:lnTo>
                        <a:lnTo>
                          <a:pt x="12372" y="3167"/>
                        </a:lnTo>
                        <a:lnTo>
                          <a:pt x="12324" y="3362"/>
                        </a:lnTo>
                        <a:lnTo>
                          <a:pt x="12324" y="3557"/>
                        </a:lnTo>
                        <a:lnTo>
                          <a:pt x="12324" y="3557"/>
                        </a:lnTo>
                        <a:lnTo>
                          <a:pt x="12324" y="3727"/>
                        </a:lnTo>
                        <a:lnTo>
                          <a:pt x="12372" y="3873"/>
                        </a:lnTo>
                        <a:lnTo>
                          <a:pt x="12445" y="4044"/>
                        </a:lnTo>
                        <a:lnTo>
                          <a:pt x="12519" y="4190"/>
                        </a:lnTo>
                        <a:lnTo>
                          <a:pt x="12519" y="419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54" name="Shape 454"/>
                  <p:cNvSpPr/>
                  <p:nvPr/>
                </p:nvSpPr>
                <p:spPr>
                  <a:xfrm>
                    <a:off x="1984212" y="227541"/>
                    <a:ext cx="336767" cy="336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27" h="16027" fill="none" extrusionOk="0">
                        <a:moveTo>
                          <a:pt x="14029" y="4019"/>
                        </a:moveTo>
                        <a:lnTo>
                          <a:pt x="14029" y="4019"/>
                        </a:lnTo>
                        <a:lnTo>
                          <a:pt x="14200" y="3849"/>
                        </a:lnTo>
                        <a:lnTo>
                          <a:pt x="14395" y="3752"/>
                        </a:lnTo>
                        <a:lnTo>
                          <a:pt x="14614" y="3678"/>
                        </a:lnTo>
                        <a:lnTo>
                          <a:pt x="14809" y="3630"/>
                        </a:lnTo>
                        <a:lnTo>
                          <a:pt x="15028" y="3581"/>
                        </a:lnTo>
                        <a:lnTo>
                          <a:pt x="15247" y="3484"/>
                        </a:lnTo>
                        <a:lnTo>
                          <a:pt x="15442" y="3362"/>
                        </a:lnTo>
                        <a:lnTo>
                          <a:pt x="15661" y="3191"/>
                        </a:lnTo>
                        <a:lnTo>
                          <a:pt x="15661" y="3191"/>
                        </a:lnTo>
                        <a:lnTo>
                          <a:pt x="15832" y="2997"/>
                        </a:lnTo>
                        <a:lnTo>
                          <a:pt x="15929" y="2777"/>
                        </a:lnTo>
                        <a:lnTo>
                          <a:pt x="16002" y="2534"/>
                        </a:lnTo>
                        <a:lnTo>
                          <a:pt x="16026" y="2266"/>
                        </a:lnTo>
                        <a:lnTo>
                          <a:pt x="16026" y="2266"/>
                        </a:lnTo>
                        <a:lnTo>
                          <a:pt x="16002" y="2047"/>
                        </a:lnTo>
                        <a:lnTo>
                          <a:pt x="15978" y="1827"/>
                        </a:lnTo>
                        <a:lnTo>
                          <a:pt x="15905" y="1633"/>
                        </a:lnTo>
                        <a:lnTo>
                          <a:pt x="15807" y="1413"/>
                        </a:lnTo>
                        <a:lnTo>
                          <a:pt x="15710" y="1243"/>
                        </a:lnTo>
                        <a:lnTo>
                          <a:pt x="15588" y="1048"/>
                        </a:lnTo>
                        <a:lnTo>
                          <a:pt x="15466" y="878"/>
                        </a:lnTo>
                        <a:lnTo>
                          <a:pt x="15320" y="707"/>
                        </a:lnTo>
                        <a:lnTo>
                          <a:pt x="15320" y="707"/>
                        </a:lnTo>
                        <a:lnTo>
                          <a:pt x="15150" y="561"/>
                        </a:lnTo>
                        <a:lnTo>
                          <a:pt x="14979" y="439"/>
                        </a:lnTo>
                        <a:lnTo>
                          <a:pt x="14784" y="317"/>
                        </a:lnTo>
                        <a:lnTo>
                          <a:pt x="14590" y="196"/>
                        </a:lnTo>
                        <a:lnTo>
                          <a:pt x="14395" y="123"/>
                        </a:lnTo>
                        <a:lnTo>
                          <a:pt x="14175" y="50"/>
                        </a:lnTo>
                        <a:lnTo>
                          <a:pt x="13981" y="25"/>
                        </a:lnTo>
                        <a:lnTo>
                          <a:pt x="13761" y="1"/>
                        </a:lnTo>
                        <a:lnTo>
                          <a:pt x="13761" y="1"/>
                        </a:lnTo>
                        <a:lnTo>
                          <a:pt x="13494" y="25"/>
                        </a:lnTo>
                        <a:lnTo>
                          <a:pt x="13250" y="98"/>
                        </a:lnTo>
                        <a:lnTo>
                          <a:pt x="13031" y="196"/>
                        </a:lnTo>
                        <a:lnTo>
                          <a:pt x="12836" y="366"/>
                        </a:lnTo>
                        <a:lnTo>
                          <a:pt x="12836" y="366"/>
                        </a:lnTo>
                        <a:lnTo>
                          <a:pt x="12665" y="561"/>
                        </a:lnTo>
                        <a:lnTo>
                          <a:pt x="12544" y="780"/>
                        </a:lnTo>
                        <a:lnTo>
                          <a:pt x="12471" y="975"/>
                        </a:lnTo>
                        <a:lnTo>
                          <a:pt x="12422" y="1194"/>
                        </a:lnTo>
                        <a:lnTo>
                          <a:pt x="12349" y="1413"/>
                        </a:lnTo>
                        <a:lnTo>
                          <a:pt x="12276" y="1608"/>
                        </a:lnTo>
                        <a:lnTo>
                          <a:pt x="12178" y="1827"/>
                        </a:lnTo>
                        <a:lnTo>
                          <a:pt x="12008" y="1998"/>
                        </a:lnTo>
                        <a:lnTo>
                          <a:pt x="12008" y="1998"/>
                        </a:lnTo>
                        <a:lnTo>
                          <a:pt x="11740" y="2266"/>
                        </a:lnTo>
                        <a:lnTo>
                          <a:pt x="11496" y="2436"/>
                        </a:lnTo>
                        <a:lnTo>
                          <a:pt x="11277" y="2534"/>
                        </a:lnTo>
                        <a:lnTo>
                          <a:pt x="11082" y="2582"/>
                        </a:lnTo>
                        <a:lnTo>
                          <a:pt x="10888" y="2582"/>
                        </a:lnTo>
                        <a:lnTo>
                          <a:pt x="10717" y="2534"/>
                        </a:lnTo>
                        <a:lnTo>
                          <a:pt x="10547" y="2412"/>
                        </a:lnTo>
                        <a:lnTo>
                          <a:pt x="10376" y="2290"/>
                        </a:lnTo>
                        <a:lnTo>
                          <a:pt x="10206" y="2095"/>
                        </a:lnTo>
                        <a:lnTo>
                          <a:pt x="10035" y="1901"/>
                        </a:lnTo>
                        <a:lnTo>
                          <a:pt x="9670" y="1413"/>
                        </a:lnTo>
                        <a:lnTo>
                          <a:pt x="9231" y="878"/>
                        </a:lnTo>
                        <a:lnTo>
                          <a:pt x="8988" y="585"/>
                        </a:lnTo>
                        <a:lnTo>
                          <a:pt x="8720" y="293"/>
                        </a:lnTo>
                        <a:lnTo>
                          <a:pt x="8720" y="293"/>
                        </a:lnTo>
                        <a:lnTo>
                          <a:pt x="8574" y="171"/>
                        </a:lnTo>
                        <a:lnTo>
                          <a:pt x="8379" y="74"/>
                        </a:lnTo>
                        <a:lnTo>
                          <a:pt x="8209" y="25"/>
                        </a:lnTo>
                        <a:lnTo>
                          <a:pt x="8014" y="1"/>
                        </a:lnTo>
                        <a:lnTo>
                          <a:pt x="8014" y="1"/>
                        </a:lnTo>
                        <a:lnTo>
                          <a:pt x="7916" y="25"/>
                        </a:lnTo>
                        <a:lnTo>
                          <a:pt x="7770" y="98"/>
                        </a:lnTo>
                        <a:lnTo>
                          <a:pt x="7307" y="366"/>
                        </a:lnTo>
                        <a:lnTo>
                          <a:pt x="7039" y="537"/>
                        </a:lnTo>
                        <a:lnTo>
                          <a:pt x="6747" y="756"/>
                        </a:lnTo>
                        <a:lnTo>
                          <a:pt x="6431" y="975"/>
                        </a:lnTo>
                        <a:lnTo>
                          <a:pt x="6138" y="1243"/>
                        </a:lnTo>
                        <a:lnTo>
                          <a:pt x="5870" y="1511"/>
                        </a:lnTo>
                        <a:lnTo>
                          <a:pt x="5627" y="1803"/>
                        </a:lnTo>
                        <a:lnTo>
                          <a:pt x="5432" y="2095"/>
                        </a:lnTo>
                        <a:lnTo>
                          <a:pt x="5359" y="2242"/>
                        </a:lnTo>
                        <a:lnTo>
                          <a:pt x="5310" y="2412"/>
                        </a:lnTo>
                        <a:lnTo>
                          <a:pt x="5262" y="2558"/>
                        </a:lnTo>
                        <a:lnTo>
                          <a:pt x="5237" y="2704"/>
                        </a:lnTo>
                        <a:lnTo>
                          <a:pt x="5237" y="2850"/>
                        </a:lnTo>
                        <a:lnTo>
                          <a:pt x="5262" y="3021"/>
                        </a:lnTo>
                        <a:lnTo>
                          <a:pt x="5310" y="3167"/>
                        </a:lnTo>
                        <a:lnTo>
                          <a:pt x="5383" y="3313"/>
                        </a:lnTo>
                        <a:lnTo>
                          <a:pt x="5481" y="3459"/>
                        </a:lnTo>
                        <a:lnTo>
                          <a:pt x="5603" y="3605"/>
                        </a:lnTo>
                        <a:lnTo>
                          <a:pt x="5603" y="3605"/>
                        </a:lnTo>
                        <a:lnTo>
                          <a:pt x="5797" y="3752"/>
                        </a:lnTo>
                        <a:lnTo>
                          <a:pt x="5992" y="3849"/>
                        </a:lnTo>
                        <a:lnTo>
                          <a:pt x="6187" y="3946"/>
                        </a:lnTo>
                        <a:lnTo>
                          <a:pt x="6406" y="3995"/>
                        </a:lnTo>
                        <a:lnTo>
                          <a:pt x="6625" y="4044"/>
                        </a:lnTo>
                        <a:lnTo>
                          <a:pt x="6845" y="4141"/>
                        </a:lnTo>
                        <a:lnTo>
                          <a:pt x="7039" y="4239"/>
                        </a:lnTo>
                        <a:lnTo>
                          <a:pt x="7234" y="4409"/>
                        </a:lnTo>
                        <a:lnTo>
                          <a:pt x="7234" y="4409"/>
                        </a:lnTo>
                        <a:lnTo>
                          <a:pt x="7405" y="4604"/>
                        </a:lnTo>
                        <a:lnTo>
                          <a:pt x="7502" y="4823"/>
                        </a:lnTo>
                        <a:lnTo>
                          <a:pt x="7575" y="5067"/>
                        </a:lnTo>
                        <a:lnTo>
                          <a:pt x="7600" y="5359"/>
                        </a:lnTo>
                        <a:lnTo>
                          <a:pt x="7600" y="5359"/>
                        </a:lnTo>
                        <a:lnTo>
                          <a:pt x="7575" y="5554"/>
                        </a:lnTo>
                        <a:lnTo>
                          <a:pt x="7551" y="5773"/>
                        </a:lnTo>
                        <a:lnTo>
                          <a:pt x="7478" y="5968"/>
                        </a:lnTo>
                        <a:lnTo>
                          <a:pt x="7405" y="6163"/>
                        </a:lnTo>
                        <a:lnTo>
                          <a:pt x="7307" y="6357"/>
                        </a:lnTo>
                        <a:lnTo>
                          <a:pt x="7186" y="6552"/>
                        </a:lnTo>
                        <a:lnTo>
                          <a:pt x="7039" y="6723"/>
                        </a:lnTo>
                        <a:lnTo>
                          <a:pt x="6893" y="6893"/>
                        </a:lnTo>
                        <a:lnTo>
                          <a:pt x="6893" y="6893"/>
                        </a:lnTo>
                        <a:lnTo>
                          <a:pt x="6723" y="7039"/>
                        </a:lnTo>
                        <a:lnTo>
                          <a:pt x="6552" y="7186"/>
                        </a:lnTo>
                        <a:lnTo>
                          <a:pt x="6382" y="7283"/>
                        </a:lnTo>
                        <a:lnTo>
                          <a:pt x="6187" y="7405"/>
                        </a:lnTo>
                        <a:lnTo>
                          <a:pt x="5992" y="7478"/>
                        </a:lnTo>
                        <a:lnTo>
                          <a:pt x="5773" y="7551"/>
                        </a:lnTo>
                        <a:lnTo>
                          <a:pt x="5554" y="7575"/>
                        </a:lnTo>
                        <a:lnTo>
                          <a:pt x="5359" y="7600"/>
                        </a:lnTo>
                        <a:lnTo>
                          <a:pt x="5359" y="7600"/>
                        </a:lnTo>
                        <a:lnTo>
                          <a:pt x="5091" y="7575"/>
                        </a:lnTo>
                        <a:lnTo>
                          <a:pt x="4848" y="7502"/>
                        </a:lnTo>
                        <a:lnTo>
                          <a:pt x="4604" y="7405"/>
                        </a:lnTo>
                        <a:lnTo>
                          <a:pt x="4409" y="7234"/>
                        </a:lnTo>
                        <a:lnTo>
                          <a:pt x="4409" y="7234"/>
                        </a:lnTo>
                        <a:lnTo>
                          <a:pt x="4239" y="7039"/>
                        </a:lnTo>
                        <a:lnTo>
                          <a:pt x="4117" y="6820"/>
                        </a:lnTo>
                        <a:lnTo>
                          <a:pt x="4044" y="6601"/>
                        </a:lnTo>
                        <a:lnTo>
                          <a:pt x="3971" y="6382"/>
                        </a:lnTo>
                        <a:lnTo>
                          <a:pt x="3922" y="6187"/>
                        </a:lnTo>
                        <a:lnTo>
                          <a:pt x="3849" y="5992"/>
                        </a:lnTo>
                        <a:lnTo>
                          <a:pt x="3752" y="5797"/>
                        </a:lnTo>
                        <a:lnTo>
                          <a:pt x="3605" y="5602"/>
                        </a:lnTo>
                        <a:lnTo>
                          <a:pt x="3605" y="5602"/>
                        </a:lnTo>
                        <a:lnTo>
                          <a:pt x="3459" y="5481"/>
                        </a:lnTo>
                        <a:lnTo>
                          <a:pt x="3313" y="5383"/>
                        </a:lnTo>
                        <a:lnTo>
                          <a:pt x="3167" y="5310"/>
                        </a:lnTo>
                        <a:lnTo>
                          <a:pt x="3021" y="5262"/>
                        </a:lnTo>
                        <a:lnTo>
                          <a:pt x="2850" y="5237"/>
                        </a:lnTo>
                        <a:lnTo>
                          <a:pt x="2704" y="5237"/>
                        </a:lnTo>
                        <a:lnTo>
                          <a:pt x="2558" y="5262"/>
                        </a:lnTo>
                        <a:lnTo>
                          <a:pt x="2412" y="5310"/>
                        </a:lnTo>
                        <a:lnTo>
                          <a:pt x="2242" y="5359"/>
                        </a:lnTo>
                        <a:lnTo>
                          <a:pt x="2095" y="5432"/>
                        </a:lnTo>
                        <a:lnTo>
                          <a:pt x="1803" y="5627"/>
                        </a:lnTo>
                        <a:lnTo>
                          <a:pt x="1511" y="5870"/>
                        </a:lnTo>
                        <a:lnTo>
                          <a:pt x="1243" y="6138"/>
                        </a:lnTo>
                        <a:lnTo>
                          <a:pt x="975" y="6431"/>
                        </a:lnTo>
                        <a:lnTo>
                          <a:pt x="756" y="6747"/>
                        </a:lnTo>
                        <a:lnTo>
                          <a:pt x="537" y="7039"/>
                        </a:lnTo>
                        <a:lnTo>
                          <a:pt x="366" y="7307"/>
                        </a:lnTo>
                        <a:lnTo>
                          <a:pt x="98" y="7770"/>
                        </a:lnTo>
                        <a:lnTo>
                          <a:pt x="25" y="7916"/>
                        </a:lnTo>
                        <a:lnTo>
                          <a:pt x="1" y="8014"/>
                        </a:lnTo>
                        <a:lnTo>
                          <a:pt x="1" y="8014"/>
                        </a:lnTo>
                        <a:lnTo>
                          <a:pt x="25" y="8208"/>
                        </a:lnTo>
                        <a:lnTo>
                          <a:pt x="74" y="8379"/>
                        </a:lnTo>
                        <a:lnTo>
                          <a:pt x="171" y="8574"/>
                        </a:lnTo>
                        <a:lnTo>
                          <a:pt x="293" y="8720"/>
                        </a:lnTo>
                        <a:lnTo>
                          <a:pt x="293" y="8720"/>
                        </a:lnTo>
                        <a:lnTo>
                          <a:pt x="585" y="8988"/>
                        </a:lnTo>
                        <a:lnTo>
                          <a:pt x="878" y="9231"/>
                        </a:lnTo>
                        <a:lnTo>
                          <a:pt x="1413" y="9670"/>
                        </a:lnTo>
                        <a:lnTo>
                          <a:pt x="1901" y="10035"/>
                        </a:lnTo>
                        <a:lnTo>
                          <a:pt x="2095" y="10206"/>
                        </a:lnTo>
                        <a:lnTo>
                          <a:pt x="2290" y="10376"/>
                        </a:lnTo>
                        <a:lnTo>
                          <a:pt x="2412" y="10547"/>
                        </a:lnTo>
                        <a:lnTo>
                          <a:pt x="2534" y="10717"/>
                        </a:lnTo>
                        <a:lnTo>
                          <a:pt x="2583" y="10888"/>
                        </a:lnTo>
                        <a:lnTo>
                          <a:pt x="2583" y="11082"/>
                        </a:lnTo>
                        <a:lnTo>
                          <a:pt x="2534" y="11277"/>
                        </a:lnTo>
                        <a:lnTo>
                          <a:pt x="2436" y="11496"/>
                        </a:lnTo>
                        <a:lnTo>
                          <a:pt x="2266" y="11740"/>
                        </a:lnTo>
                        <a:lnTo>
                          <a:pt x="1998" y="12008"/>
                        </a:lnTo>
                        <a:lnTo>
                          <a:pt x="1998" y="12008"/>
                        </a:lnTo>
                        <a:lnTo>
                          <a:pt x="1828" y="12178"/>
                        </a:lnTo>
                        <a:lnTo>
                          <a:pt x="1633" y="12276"/>
                        </a:lnTo>
                        <a:lnTo>
                          <a:pt x="1413" y="12349"/>
                        </a:lnTo>
                        <a:lnTo>
                          <a:pt x="1219" y="12398"/>
                        </a:lnTo>
                        <a:lnTo>
                          <a:pt x="999" y="12446"/>
                        </a:lnTo>
                        <a:lnTo>
                          <a:pt x="780" y="12544"/>
                        </a:lnTo>
                        <a:lnTo>
                          <a:pt x="585" y="12665"/>
                        </a:lnTo>
                        <a:lnTo>
                          <a:pt x="366" y="12836"/>
                        </a:lnTo>
                        <a:lnTo>
                          <a:pt x="366" y="12836"/>
                        </a:lnTo>
                        <a:lnTo>
                          <a:pt x="196" y="13031"/>
                        </a:lnTo>
                        <a:lnTo>
                          <a:pt x="98" y="13250"/>
                        </a:lnTo>
                        <a:lnTo>
                          <a:pt x="25" y="13493"/>
                        </a:lnTo>
                        <a:lnTo>
                          <a:pt x="1" y="13761"/>
                        </a:lnTo>
                        <a:lnTo>
                          <a:pt x="1" y="13761"/>
                        </a:lnTo>
                        <a:lnTo>
                          <a:pt x="25" y="13981"/>
                        </a:lnTo>
                        <a:lnTo>
                          <a:pt x="50" y="14200"/>
                        </a:lnTo>
                        <a:lnTo>
                          <a:pt x="123" y="14395"/>
                        </a:lnTo>
                        <a:lnTo>
                          <a:pt x="220" y="14614"/>
                        </a:lnTo>
                        <a:lnTo>
                          <a:pt x="318" y="14784"/>
                        </a:lnTo>
                        <a:lnTo>
                          <a:pt x="439" y="14979"/>
                        </a:lnTo>
                        <a:lnTo>
                          <a:pt x="561" y="15150"/>
                        </a:lnTo>
                        <a:lnTo>
                          <a:pt x="707" y="15320"/>
                        </a:lnTo>
                        <a:lnTo>
                          <a:pt x="707" y="15320"/>
                        </a:lnTo>
                        <a:lnTo>
                          <a:pt x="878" y="15466"/>
                        </a:lnTo>
                        <a:lnTo>
                          <a:pt x="1048" y="15588"/>
                        </a:lnTo>
                        <a:lnTo>
                          <a:pt x="1243" y="15710"/>
                        </a:lnTo>
                        <a:lnTo>
                          <a:pt x="1438" y="15832"/>
                        </a:lnTo>
                        <a:lnTo>
                          <a:pt x="1633" y="15905"/>
                        </a:lnTo>
                        <a:lnTo>
                          <a:pt x="1852" y="15978"/>
                        </a:lnTo>
                        <a:lnTo>
                          <a:pt x="2047" y="16002"/>
                        </a:lnTo>
                        <a:lnTo>
                          <a:pt x="2266" y="16026"/>
                        </a:lnTo>
                        <a:lnTo>
                          <a:pt x="2266" y="16026"/>
                        </a:lnTo>
                        <a:lnTo>
                          <a:pt x="2534" y="16002"/>
                        </a:lnTo>
                        <a:lnTo>
                          <a:pt x="2777" y="15929"/>
                        </a:lnTo>
                        <a:lnTo>
                          <a:pt x="2997" y="15832"/>
                        </a:lnTo>
                        <a:lnTo>
                          <a:pt x="3191" y="15661"/>
                        </a:lnTo>
                        <a:lnTo>
                          <a:pt x="3191" y="15661"/>
                        </a:lnTo>
                        <a:lnTo>
                          <a:pt x="3362" y="15466"/>
                        </a:lnTo>
                        <a:lnTo>
                          <a:pt x="3484" y="15247"/>
                        </a:lnTo>
                        <a:lnTo>
                          <a:pt x="3557" y="15052"/>
                        </a:lnTo>
                        <a:lnTo>
                          <a:pt x="3605" y="14833"/>
                        </a:lnTo>
                        <a:lnTo>
                          <a:pt x="3679" y="14614"/>
                        </a:lnTo>
                        <a:lnTo>
                          <a:pt x="3752" y="14419"/>
                        </a:lnTo>
                        <a:lnTo>
                          <a:pt x="3849" y="14200"/>
                        </a:lnTo>
                        <a:lnTo>
                          <a:pt x="4019" y="14029"/>
                        </a:lnTo>
                        <a:lnTo>
                          <a:pt x="4019" y="14029"/>
                        </a:lnTo>
                        <a:lnTo>
                          <a:pt x="4287" y="13786"/>
                        </a:lnTo>
                        <a:lnTo>
                          <a:pt x="4531" y="13591"/>
                        </a:lnTo>
                        <a:lnTo>
                          <a:pt x="4750" y="13493"/>
                        </a:lnTo>
                        <a:lnTo>
                          <a:pt x="4945" y="13445"/>
                        </a:lnTo>
                        <a:lnTo>
                          <a:pt x="5140" y="13445"/>
                        </a:lnTo>
                        <a:lnTo>
                          <a:pt x="5310" y="13493"/>
                        </a:lnTo>
                        <a:lnTo>
                          <a:pt x="5481" y="13615"/>
                        </a:lnTo>
                        <a:lnTo>
                          <a:pt x="5651" y="13737"/>
                        </a:lnTo>
                        <a:lnTo>
                          <a:pt x="5822" y="13932"/>
                        </a:lnTo>
                        <a:lnTo>
                          <a:pt x="5992" y="14127"/>
                        </a:lnTo>
                        <a:lnTo>
                          <a:pt x="6358" y="14614"/>
                        </a:lnTo>
                        <a:lnTo>
                          <a:pt x="6796" y="15150"/>
                        </a:lnTo>
                        <a:lnTo>
                          <a:pt x="7039" y="15442"/>
                        </a:lnTo>
                        <a:lnTo>
                          <a:pt x="7307" y="15734"/>
                        </a:lnTo>
                        <a:lnTo>
                          <a:pt x="7307" y="15734"/>
                        </a:lnTo>
                        <a:lnTo>
                          <a:pt x="7454" y="15856"/>
                        </a:lnTo>
                        <a:lnTo>
                          <a:pt x="7648" y="15953"/>
                        </a:lnTo>
                        <a:lnTo>
                          <a:pt x="7819" y="16002"/>
                        </a:lnTo>
                        <a:lnTo>
                          <a:pt x="8014" y="16026"/>
                        </a:lnTo>
                        <a:lnTo>
                          <a:pt x="8014" y="16026"/>
                        </a:lnTo>
                        <a:lnTo>
                          <a:pt x="8111" y="16002"/>
                        </a:lnTo>
                        <a:lnTo>
                          <a:pt x="8257" y="15929"/>
                        </a:lnTo>
                        <a:lnTo>
                          <a:pt x="8720" y="15661"/>
                        </a:lnTo>
                        <a:lnTo>
                          <a:pt x="8988" y="15491"/>
                        </a:lnTo>
                        <a:lnTo>
                          <a:pt x="9280" y="15271"/>
                        </a:lnTo>
                        <a:lnTo>
                          <a:pt x="9597" y="15052"/>
                        </a:lnTo>
                        <a:lnTo>
                          <a:pt x="9889" y="14784"/>
                        </a:lnTo>
                        <a:lnTo>
                          <a:pt x="10157" y="14516"/>
                        </a:lnTo>
                        <a:lnTo>
                          <a:pt x="10400" y="14224"/>
                        </a:lnTo>
                        <a:lnTo>
                          <a:pt x="10595" y="13932"/>
                        </a:lnTo>
                        <a:lnTo>
                          <a:pt x="10668" y="13786"/>
                        </a:lnTo>
                        <a:lnTo>
                          <a:pt x="10717" y="13615"/>
                        </a:lnTo>
                        <a:lnTo>
                          <a:pt x="10766" y="13469"/>
                        </a:lnTo>
                        <a:lnTo>
                          <a:pt x="10790" y="13323"/>
                        </a:lnTo>
                        <a:lnTo>
                          <a:pt x="10790" y="13177"/>
                        </a:lnTo>
                        <a:lnTo>
                          <a:pt x="10766" y="13006"/>
                        </a:lnTo>
                        <a:lnTo>
                          <a:pt x="10717" y="12860"/>
                        </a:lnTo>
                        <a:lnTo>
                          <a:pt x="10644" y="12714"/>
                        </a:lnTo>
                        <a:lnTo>
                          <a:pt x="10547" y="12568"/>
                        </a:lnTo>
                        <a:lnTo>
                          <a:pt x="10425" y="12422"/>
                        </a:lnTo>
                        <a:lnTo>
                          <a:pt x="10425" y="12422"/>
                        </a:lnTo>
                        <a:lnTo>
                          <a:pt x="10230" y="12276"/>
                        </a:lnTo>
                        <a:lnTo>
                          <a:pt x="10035" y="12178"/>
                        </a:lnTo>
                        <a:lnTo>
                          <a:pt x="9840" y="12105"/>
                        </a:lnTo>
                        <a:lnTo>
                          <a:pt x="9621" y="12032"/>
                        </a:lnTo>
                        <a:lnTo>
                          <a:pt x="9402" y="11983"/>
                        </a:lnTo>
                        <a:lnTo>
                          <a:pt x="9183" y="11886"/>
                        </a:lnTo>
                        <a:lnTo>
                          <a:pt x="8988" y="11789"/>
                        </a:lnTo>
                        <a:lnTo>
                          <a:pt x="8793" y="11618"/>
                        </a:lnTo>
                        <a:lnTo>
                          <a:pt x="8793" y="11618"/>
                        </a:lnTo>
                        <a:lnTo>
                          <a:pt x="8623" y="11423"/>
                        </a:lnTo>
                        <a:lnTo>
                          <a:pt x="8525" y="11204"/>
                        </a:lnTo>
                        <a:lnTo>
                          <a:pt x="8452" y="10961"/>
                        </a:lnTo>
                        <a:lnTo>
                          <a:pt x="8428" y="10668"/>
                        </a:lnTo>
                        <a:lnTo>
                          <a:pt x="8428" y="10668"/>
                        </a:lnTo>
                        <a:lnTo>
                          <a:pt x="8452" y="10473"/>
                        </a:lnTo>
                        <a:lnTo>
                          <a:pt x="8476" y="10254"/>
                        </a:lnTo>
                        <a:lnTo>
                          <a:pt x="8549" y="10059"/>
                        </a:lnTo>
                        <a:lnTo>
                          <a:pt x="8623" y="9865"/>
                        </a:lnTo>
                        <a:lnTo>
                          <a:pt x="8720" y="9670"/>
                        </a:lnTo>
                        <a:lnTo>
                          <a:pt x="8842" y="9475"/>
                        </a:lnTo>
                        <a:lnTo>
                          <a:pt x="8988" y="9304"/>
                        </a:lnTo>
                        <a:lnTo>
                          <a:pt x="9134" y="9134"/>
                        </a:lnTo>
                        <a:lnTo>
                          <a:pt x="9134" y="9134"/>
                        </a:lnTo>
                        <a:lnTo>
                          <a:pt x="9304" y="8988"/>
                        </a:lnTo>
                        <a:lnTo>
                          <a:pt x="9475" y="8866"/>
                        </a:lnTo>
                        <a:lnTo>
                          <a:pt x="9645" y="8744"/>
                        </a:lnTo>
                        <a:lnTo>
                          <a:pt x="9840" y="8622"/>
                        </a:lnTo>
                        <a:lnTo>
                          <a:pt x="10035" y="8549"/>
                        </a:lnTo>
                        <a:lnTo>
                          <a:pt x="10254" y="8476"/>
                        </a:lnTo>
                        <a:lnTo>
                          <a:pt x="10474" y="8452"/>
                        </a:lnTo>
                        <a:lnTo>
                          <a:pt x="10668" y="8428"/>
                        </a:lnTo>
                        <a:lnTo>
                          <a:pt x="10668" y="8428"/>
                        </a:lnTo>
                        <a:lnTo>
                          <a:pt x="10936" y="8452"/>
                        </a:lnTo>
                        <a:lnTo>
                          <a:pt x="11180" y="8525"/>
                        </a:lnTo>
                        <a:lnTo>
                          <a:pt x="11423" y="8622"/>
                        </a:lnTo>
                        <a:lnTo>
                          <a:pt x="11618" y="8793"/>
                        </a:lnTo>
                        <a:lnTo>
                          <a:pt x="11618" y="8793"/>
                        </a:lnTo>
                        <a:lnTo>
                          <a:pt x="11789" y="8988"/>
                        </a:lnTo>
                        <a:lnTo>
                          <a:pt x="11910" y="9207"/>
                        </a:lnTo>
                        <a:lnTo>
                          <a:pt x="11984" y="9426"/>
                        </a:lnTo>
                        <a:lnTo>
                          <a:pt x="12057" y="9645"/>
                        </a:lnTo>
                        <a:lnTo>
                          <a:pt x="12105" y="9840"/>
                        </a:lnTo>
                        <a:lnTo>
                          <a:pt x="12178" y="10035"/>
                        </a:lnTo>
                        <a:lnTo>
                          <a:pt x="12276" y="10230"/>
                        </a:lnTo>
                        <a:lnTo>
                          <a:pt x="12422" y="10425"/>
                        </a:lnTo>
                        <a:lnTo>
                          <a:pt x="12422" y="10425"/>
                        </a:lnTo>
                        <a:lnTo>
                          <a:pt x="12568" y="10547"/>
                        </a:lnTo>
                        <a:lnTo>
                          <a:pt x="12714" y="10644"/>
                        </a:lnTo>
                        <a:lnTo>
                          <a:pt x="12860" y="10717"/>
                        </a:lnTo>
                        <a:lnTo>
                          <a:pt x="13006" y="10766"/>
                        </a:lnTo>
                        <a:lnTo>
                          <a:pt x="13177" y="10790"/>
                        </a:lnTo>
                        <a:lnTo>
                          <a:pt x="13323" y="10790"/>
                        </a:lnTo>
                        <a:lnTo>
                          <a:pt x="13469" y="10766"/>
                        </a:lnTo>
                        <a:lnTo>
                          <a:pt x="13615" y="10717"/>
                        </a:lnTo>
                        <a:lnTo>
                          <a:pt x="13786" y="10668"/>
                        </a:lnTo>
                        <a:lnTo>
                          <a:pt x="13932" y="10595"/>
                        </a:lnTo>
                        <a:lnTo>
                          <a:pt x="14224" y="10400"/>
                        </a:lnTo>
                        <a:lnTo>
                          <a:pt x="14516" y="10157"/>
                        </a:lnTo>
                        <a:lnTo>
                          <a:pt x="14784" y="9889"/>
                        </a:lnTo>
                        <a:lnTo>
                          <a:pt x="15052" y="9597"/>
                        </a:lnTo>
                        <a:lnTo>
                          <a:pt x="15271" y="9280"/>
                        </a:lnTo>
                        <a:lnTo>
                          <a:pt x="15491" y="8988"/>
                        </a:lnTo>
                        <a:lnTo>
                          <a:pt x="15661" y="8720"/>
                        </a:lnTo>
                        <a:lnTo>
                          <a:pt x="15929" y="8257"/>
                        </a:lnTo>
                        <a:lnTo>
                          <a:pt x="16002" y="8111"/>
                        </a:lnTo>
                        <a:lnTo>
                          <a:pt x="16026" y="8014"/>
                        </a:lnTo>
                        <a:lnTo>
                          <a:pt x="16026" y="8014"/>
                        </a:lnTo>
                        <a:lnTo>
                          <a:pt x="16002" y="7819"/>
                        </a:lnTo>
                        <a:lnTo>
                          <a:pt x="15953" y="7648"/>
                        </a:lnTo>
                        <a:lnTo>
                          <a:pt x="15856" y="7453"/>
                        </a:lnTo>
                        <a:lnTo>
                          <a:pt x="15734" y="7307"/>
                        </a:lnTo>
                        <a:lnTo>
                          <a:pt x="15734" y="7307"/>
                        </a:lnTo>
                        <a:lnTo>
                          <a:pt x="15442" y="7039"/>
                        </a:lnTo>
                        <a:lnTo>
                          <a:pt x="15150" y="6796"/>
                        </a:lnTo>
                        <a:lnTo>
                          <a:pt x="14614" y="6357"/>
                        </a:lnTo>
                        <a:lnTo>
                          <a:pt x="14127" y="5992"/>
                        </a:lnTo>
                        <a:lnTo>
                          <a:pt x="13932" y="5822"/>
                        </a:lnTo>
                        <a:lnTo>
                          <a:pt x="13737" y="5651"/>
                        </a:lnTo>
                        <a:lnTo>
                          <a:pt x="13615" y="5481"/>
                        </a:lnTo>
                        <a:lnTo>
                          <a:pt x="13494" y="5310"/>
                        </a:lnTo>
                        <a:lnTo>
                          <a:pt x="13445" y="5140"/>
                        </a:lnTo>
                        <a:lnTo>
                          <a:pt x="13445" y="4945"/>
                        </a:lnTo>
                        <a:lnTo>
                          <a:pt x="13494" y="4750"/>
                        </a:lnTo>
                        <a:lnTo>
                          <a:pt x="13591" y="4531"/>
                        </a:lnTo>
                        <a:lnTo>
                          <a:pt x="13761" y="4287"/>
                        </a:lnTo>
                        <a:lnTo>
                          <a:pt x="14029" y="4019"/>
                        </a:lnTo>
                        <a:lnTo>
                          <a:pt x="14029" y="4019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455" name="Shape 455"/>
                  <p:cNvSpPr/>
                  <p:nvPr/>
                </p:nvSpPr>
                <p:spPr>
                  <a:xfrm>
                    <a:off x="3779029" y="180462"/>
                    <a:ext cx="248745" cy="4309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38" h="20508" fill="none" extrusionOk="0">
                        <a:moveTo>
                          <a:pt x="10547" y="1"/>
                        </a:moveTo>
                        <a:lnTo>
                          <a:pt x="1292" y="1"/>
                        </a:lnTo>
                        <a:lnTo>
                          <a:pt x="1292" y="1"/>
                        </a:lnTo>
                        <a:lnTo>
                          <a:pt x="1024" y="25"/>
                        </a:lnTo>
                        <a:lnTo>
                          <a:pt x="780" y="98"/>
                        </a:lnTo>
                        <a:lnTo>
                          <a:pt x="561" y="220"/>
                        </a:lnTo>
                        <a:lnTo>
                          <a:pt x="366" y="366"/>
                        </a:lnTo>
                        <a:lnTo>
                          <a:pt x="220" y="561"/>
                        </a:lnTo>
                        <a:lnTo>
                          <a:pt x="98" y="780"/>
                        </a:lnTo>
                        <a:lnTo>
                          <a:pt x="25" y="1024"/>
                        </a:lnTo>
                        <a:lnTo>
                          <a:pt x="1" y="1292"/>
                        </a:lnTo>
                        <a:lnTo>
                          <a:pt x="1" y="19217"/>
                        </a:lnTo>
                        <a:lnTo>
                          <a:pt x="1" y="19217"/>
                        </a:lnTo>
                        <a:lnTo>
                          <a:pt x="25" y="19485"/>
                        </a:lnTo>
                        <a:lnTo>
                          <a:pt x="98" y="19728"/>
                        </a:lnTo>
                        <a:lnTo>
                          <a:pt x="220" y="19948"/>
                        </a:lnTo>
                        <a:lnTo>
                          <a:pt x="366" y="20142"/>
                        </a:lnTo>
                        <a:lnTo>
                          <a:pt x="561" y="20289"/>
                        </a:lnTo>
                        <a:lnTo>
                          <a:pt x="780" y="20410"/>
                        </a:lnTo>
                        <a:lnTo>
                          <a:pt x="1024" y="20483"/>
                        </a:lnTo>
                        <a:lnTo>
                          <a:pt x="1292" y="20508"/>
                        </a:lnTo>
                        <a:lnTo>
                          <a:pt x="10547" y="20508"/>
                        </a:lnTo>
                        <a:lnTo>
                          <a:pt x="10547" y="20508"/>
                        </a:lnTo>
                        <a:lnTo>
                          <a:pt x="10814" y="20483"/>
                        </a:lnTo>
                        <a:lnTo>
                          <a:pt x="11058" y="20410"/>
                        </a:lnTo>
                        <a:lnTo>
                          <a:pt x="11277" y="20289"/>
                        </a:lnTo>
                        <a:lnTo>
                          <a:pt x="11472" y="20142"/>
                        </a:lnTo>
                        <a:lnTo>
                          <a:pt x="11618" y="19948"/>
                        </a:lnTo>
                        <a:lnTo>
                          <a:pt x="11740" y="19728"/>
                        </a:lnTo>
                        <a:lnTo>
                          <a:pt x="11813" y="19485"/>
                        </a:lnTo>
                        <a:lnTo>
                          <a:pt x="11837" y="19217"/>
                        </a:lnTo>
                        <a:lnTo>
                          <a:pt x="11837" y="1292"/>
                        </a:lnTo>
                        <a:lnTo>
                          <a:pt x="11837" y="1292"/>
                        </a:lnTo>
                        <a:lnTo>
                          <a:pt x="11813" y="1024"/>
                        </a:lnTo>
                        <a:lnTo>
                          <a:pt x="11740" y="780"/>
                        </a:lnTo>
                        <a:lnTo>
                          <a:pt x="11618" y="561"/>
                        </a:lnTo>
                        <a:lnTo>
                          <a:pt x="11472" y="366"/>
                        </a:lnTo>
                        <a:lnTo>
                          <a:pt x="11277" y="220"/>
                        </a:lnTo>
                        <a:lnTo>
                          <a:pt x="11058" y="98"/>
                        </a:lnTo>
                        <a:lnTo>
                          <a:pt x="10814" y="25"/>
                        </a:lnTo>
                        <a:lnTo>
                          <a:pt x="10547" y="1"/>
                        </a:lnTo>
                        <a:lnTo>
                          <a:pt x="10547" y="1"/>
                        </a:lnTo>
                        <a:close/>
                        <a:moveTo>
                          <a:pt x="5554" y="975"/>
                        </a:moveTo>
                        <a:lnTo>
                          <a:pt x="6284" y="975"/>
                        </a:lnTo>
                        <a:lnTo>
                          <a:pt x="6284" y="975"/>
                        </a:lnTo>
                        <a:lnTo>
                          <a:pt x="6406" y="999"/>
                        </a:lnTo>
                        <a:lnTo>
                          <a:pt x="6479" y="1073"/>
                        </a:lnTo>
                        <a:lnTo>
                          <a:pt x="6552" y="1146"/>
                        </a:lnTo>
                        <a:lnTo>
                          <a:pt x="6577" y="1267"/>
                        </a:lnTo>
                        <a:lnTo>
                          <a:pt x="6577" y="1267"/>
                        </a:lnTo>
                        <a:lnTo>
                          <a:pt x="6552" y="1365"/>
                        </a:lnTo>
                        <a:lnTo>
                          <a:pt x="6479" y="1462"/>
                        </a:lnTo>
                        <a:lnTo>
                          <a:pt x="6406" y="1511"/>
                        </a:lnTo>
                        <a:lnTo>
                          <a:pt x="6284" y="1535"/>
                        </a:lnTo>
                        <a:lnTo>
                          <a:pt x="5554" y="1535"/>
                        </a:lnTo>
                        <a:lnTo>
                          <a:pt x="5554" y="1535"/>
                        </a:lnTo>
                        <a:lnTo>
                          <a:pt x="5432" y="1511"/>
                        </a:lnTo>
                        <a:lnTo>
                          <a:pt x="5359" y="1462"/>
                        </a:lnTo>
                        <a:lnTo>
                          <a:pt x="5286" y="1365"/>
                        </a:lnTo>
                        <a:lnTo>
                          <a:pt x="5262" y="1267"/>
                        </a:lnTo>
                        <a:lnTo>
                          <a:pt x="5262" y="1267"/>
                        </a:lnTo>
                        <a:lnTo>
                          <a:pt x="5286" y="1146"/>
                        </a:lnTo>
                        <a:lnTo>
                          <a:pt x="5359" y="1073"/>
                        </a:lnTo>
                        <a:lnTo>
                          <a:pt x="5432" y="999"/>
                        </a:lnTo>
                        <a:lnTo>
                          <a:pt x="5554" y="975"/>
                        </a:lnTo>
                        <a:lnTo>
                          <a:pt x="5554" y="975"/>
                        </a:lnTo>
                        <a:close/>
                        <a:moveTo>
                          <a:pt x="5919" y="19436"/>
                        </a:moveTo>
                        <a:lnTo>
                          <a:pt x="5919" y="19436"/>
                        </a:lnTo>
                        <a:lnTo>
                          <a:pt x="5749" y="19412"/>
                        </a:lnTo>
                        <a:lnTo>
                          <a:pt x="5578" y="19363"/>
                        </a:lnTo>
                        <a:lnTo>
                          <a:pt x="5432" y="19290"/>
                        </a:lnTo>
                        <a:lnTo>
                          <a:pt x="5310" y="19193"/>
                        </a:lnTo>
                        <a:lnTo>
                          <a:pt x="5213" y="19071"/>
                        </a:lnTo>
                        <a:lnTo>
                          <a:pt x="5140" y="18925"/>
                        </a:lnTo>
                        <a:lnTo>
                          <a:pt x="5091" y="18754"/>
                        </a:lnTo>
                        <a:lnTo>
                          <a:pt x="5067" y="18584"/>
                        </a:lnTo>
                        <a:lnTo>
                          <a:pt x="5067" y="18584"/>
                        </a:lnTo>
                        <a:lnTo>
                          <a:pt x="5091" y="18413"/>
                        </a:lnTo>
                        <a:lnTo>
                          <a:pt x="5140" y="18243"/>
                        </a:lnTo>
                        <a:lnTo>
                          <a:pt x="5213" y="18097"/>
                        </a:lnTo>
                        <a:lnTo>
                          <a:pt x="5310" y="17975"/>
                        </a:lnTo>
                        <a:lnTo>
                          <a:pt x="5432" y="17877"/>
                        </a:lnTo>
                        <a:lnTo>
                          <a:pt x="5578" y="17804"/>
                        </a:lnTo>
                        <a:lnTo>
                          <a:pt x="5749" y="17756"/>
                        </a:lnTo>
                        <a:lnTo>
                          <a:pt x="5919" y="17731"/>
                        </a:lnTo>
                        <a:lnTo>
                          <a:pt x="5919" y="17731"/>
                        </a:lnTo>
                        <a:lnTo>
                          <a:pt x="6090" y="17756"/>
                        </a:lnTo>
                        <a:lnTo>
                          <a:pt x="6260" y="17804"/>
                        </a:lnTo>
                        <a:lnTo>
                          <a:pt x="6406" y="17877"/>
                        </a:lnTo>
                        <a:lnTo>
                          <a:pt x="6528" y="17975"/>
                        </a:lnTo>
                        <a:lnTo>
                          <a:pt x="6625" y="18097"/>
                        </a:lnTo>
                        <a:lnTo>
                          <a:pt x="6699" y="18243"/>
                        </a:lnTo>
                        <a:lnTo>
                          <a:pt x="6747" y="18413"/>
                        </a:lnTo>
                        <a:lnTo>
                          <a:pt x="6772" y="18584"/>
                        </a:lnTo>
                        <a:lnTo>
                          <a:pt x="6772" y="18584"/>
                        </a:lnTo>
                        <a:lnTo>
                          <a:pt x="6747" y="18754"/>
                        </a:lnTo>
                        <a:lnTo>
                          <a:pt x="6699" y="18925"/>
                        </a:lnTo>
                        <a:lnTo>
                          <a:pt x="6625" y="19071"/>
                        </a:lnTo>
                        <a:lnTo>
                          <a:pt x="6528" y="19193"/>
                        </a:lnTo>
                        <a:lnTo>
                          <a:pt x="6406" y="19290"/>
                        </a:lnTo>
                        <a:lnTo>
                          <a:pt x="6260" y="19363"/>
                        </a:lnTo>
                        <a:lnTo>
                          <a:pt x="6090" y="19412"/>
                        </a:lnTo>
                        <a:lnTo>
                          <a:pt x="5919" y="19436"/>
                        </a:lnTo>
                        <a:lnTo>
                          <a:pt x="5919" y="19436"/>
                        </a:lnTo>
                        <a:close/>
                        <a:moveTo>
                          <a:pt x="10547" y="16660"/>
                        </a:moveTo>
                        <a:lnTo>
                          <a:pt x="1292" y="16660"/>
                        </a:lnTo>
                        <a:lnTo>
                          <a:pt x="1292" y="2558"/>
                        </a:lnTo>
                        <a:lnTo>
                          <a:pt x="10547" y="2558"/>
                        </a:lnTo>
                        <a:lnTo>
                          <a:pt x="10547" y="1666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grpSp>
                <p:nvGrpSpPr>
                  <p:cNvPr id="456" name="Shape 456"/>
                  <p:cNvGrpSpPr/>
                  <p:nvPr/>
                </p:nvGrpSpPr>
                <p:grpSpPr>
                  <a:xfrm>
                    <a:off x="2878563" y="220890"/>
                    <a:ext cx="342881" cy="350068"/>
                    <a:chOff x="3951850" y="2985350"/>
                    <a:chExt cx="407950" cy="416500"/>
                  </a:xfrm>
                </p:grpSpPr>
                <p:sp>
                  <p:nvSpPr>
                    <p:cNvPr id="457" name="Shape 457"/>
                    <p:cNvSpPr/>
                    <p:nvPr/>
                  </p:nvSpPr>
                  <p:spPr>
                    <a:xfrm>
                      <a:off x="3951850" y="2985350"/>
                      <a:ext cx="314800" cy="314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592" h="12593" fill="none" extrusionOk="0">
                          <a:moveTo>
                            <a:pt x="6284" y="1"/>
                          </a:moveTo>
                          <a:lnTo>
                            <a:pt x="6284" y="1"/>
                          </a:lnTo>
                          <a:lnTo>
                            <a:pt x="5967" y="25"/>
                          </a:lnTo>
                          <a:lnTo>
                            <a:pt x="5651" y="49"/>
                          </a:lnTo>
                          <a:lnTo>
                            <a:pt x="5334" y="74"/>
                          </a:lnTo>
                          <a:lnTo>
                            <a:pt x="5017" y="147"/>
                          </a:lnTo>
                          <a:lnTo>
                            <a:pt x="4725" y="220"/>
                          </a:lnTo>
                          <a:lnTo>
                            <a:pt x="4433" y="293"/>
                          </a:lnTo>
                          <a:lnTo>
                            <a:pt x="4141" y="390"/>
                          </a:lnTo>
                          <a:lnTo>
                            <a:pt x="3848" y="512"/>
                          </a:lnTo>
                          <a:lnTo>
                            <a:pt x="3556" y="634"/>
                          </a:lnTo>
                          <a:lnTo>
                            <a:pt x="3288" y="780"/>
                          </a:lnTo>
                          <a:lnTo>
                            <a:pt x="3020" y="926"/>
                          </a:lnTo>
                          <a:lnTo>
                            <a:pt x="2777" y="1072"/>
                          </a:lnTo>
                          <a:lnTo>
                            <a:pt x="2290" y="1437"/>
                          </a:lnTo>
                          <a:lnTo>
                            <a:pt x="1851" y="1852"/>
                          </a:lnTo>
                          <a:lnTo>
                            <a:pt x="1437" y="2290"/>
                          </a:lnTo>
                          <a:lnTo>
                            <a:pt x="1072" y="2777"/>
                          </a:lnTo>
                          <a:lnTo>
                            <a:pt x="901" y="3045"/>
                          </a:lnTo>
                          <a:lnTo>
                            <a:pt x="755" y="3313"/>
                          </a:lnTo>
                          <a:lnTo>
                            <a:pt x="609" y="3581"/>
                          </a:lnTo>
                          <a:lnTo>
                            <a:pt x="487" y="3849"/>
                          </a:lnTo>
                          <a:lnTo>
                            <a:pt x="390" y="4141"/>
                          </a:lnTo>
                          <a:lnTo>
                            <a:pt x="292" y="4433"/>
                          </a:lnTo>
                          <a:lnTo>
                            <a:pt x="195" y="4725"/>
                          </a:lnTo>
                          <a:lnTo>
                            <a:pt x="122" y="5042"/>
                          </a:lnTo>
                          <a:lnTo>
                            <a:pt x="73" y="5334"/>
                          </a:lnTo>
                          <a:lnTo>
                            <a:pt x="25" y="5651"/>
                          </a:lnTo>
                          <a:lnTo>
                            <a:pt x="0" y="5968"/>
                          </a:lnTo>
                          <a:lnTo>
                            <a:pt x="0" y="6308"/>
                          </a:lnTo>
                          <a:lnTo>
                            <a:pt x="0" y="6308"/>
                          </a:lnTo>
                          <a:lnTo>
                            <a:pt x="0" y="6625"/>
                          </a:lnTo>
                          <a:lnTo>
                            <a:pt x="25" y="6942"/>
                          </a:lnTo>
                          <a:lnTo>
                            <a:pt x="73" y="7258"/>
                          </a:lnTo>
                          <a:lnTo>
                            <a:pt x="122" y="7575"/>
                          </a:lnTo>
                          <a:lnTo>
                            <a:pt x="195" y="7867"/>
                          </a:lnTo>
                          <a:lnTo>
                            <a:pt x="292" y="8184"/>
                          </a:lnTo>
                          <a:lnTo>
                            <a:pt x="390" y="8476"/>
                          </a:lnTo>
                          <a:lnTo>
                            <a:pt x="487" y="8744"/>
                          </a:lnTo>
                          <a:lnTo>
                            <a:pt x="609" y="9036"/>
                          </a:lnTo>
                          <a:lnTo>
                            <a:pt x="755" y="9304"/>
                          </a:lnTo>
                          <a:lnTo>
                            <a:pt x="901" y="9572"/>
                          </a:lnTo>
                          <a:lnTo>
                            <a:pt x="1072" y="9816"/>
                          </a:lnTo>
                          <a:lnTo>
                            <a:pt x="1437" y="10303"/>
                          </a:lnTo>
                          <a:lnTo>
                            <a:pt x="1851" y="10741"/>
                          </a:lnTo>
                          <a:lnTo>
                            <a:pt x="2290" y="11155"/>
                          </a:lnTo>
                          <a:lnTo>
                            <a:pt x="2777" y="11520"/>
                          </a:lnTo>
                          <a:lnTo>
                            <a:pt x="3020" y="11691"/>
                          </a:lnTo>
                          <a:lnTo>
                            <a:pt x="3288" y="11837"/>
                          </a:lnTo>
                          <a:lnTo>
                            <a:pt x="3556" y="11983"/>
                          </a:lnTo>
                          <a:lnTo>
                            <a:pt x="3848" y="12105"/>
                          </a:lnTo>
                          <a:lnTo>
                            <a:pt x="4141" y="12202"/>
                          </a:lnTo>
                          <a:lnTo>
                            <a:pt x="4433" y="12300"/>
                          </a:lnTo>
                          <a:lnTo>
                            <a:pt x="4725" y="12397"/>
                          </a:lnTo>
                          <a:lnTo>
                            <a:pt x="5017" y="12470"/>
                          </a:lnTo>
                          <a:lnTo>
                            <a:pt x="5334" y="12519"/>
                          </a:lnTo>
                          <a:lnTo>
                            <a:pt x="5651" y="12568"/>
                          </a:lnTo>
                          <a:lnTo>
                            <a:pt x="5967" y="12592"/>
                          </a:lnTo>
                          <a:lnTo>
                            <a:pt x="6284" y="12592"/>
                          </a:lnTo>
                          <a:lnTo>
                            <a:pt x="6284" y="12592"/>
                          </a:lnTo>
                          <a:lnTo>
                            <a:pt x="6625" y="12592"/>
                          </a:lnTo>
                          <a:lnTo>
                            <a:pt x="6941" y="12568"/>
                          </a:lnTo>
                          <a:lnTo>
                            <a:pt x="7258" y="12519"/>
                          </a:lnTo>
                          <a:lnTo>
                            <a:pt x="7550" y="12470"/>
                          </a:lnTo>
                          <a:lnTo>
                            <a:pt x="7867" y="12397"/>
                          </a:lnTo>
                          <a:lnTo>
                            <a:pt x="8159" y="12300"/>
                          </a:lnTo>
                          <a:lnTo>
                            <a:pt x="8451" y="12202"/>
                          </a:lnTo>
                          <a:lnTo>
                            <a:pt x="8744" y="12105"/>
                          </a:lnTo>
                          <a:lnTo>
                            <a:pt x="9012" y="11983"/>
                          </a:lnTo>
                          <a:lnTo>
                            <a:pt x="9279" y="11837"/>
                          </a:lnTo>
                          <a:lnTo>
                            <a:pt x="9547" y="11691"/>
                          </a:lnTo>
                          <a:lnTo>
                            <a:pt x="9815" y="11520"/>
                          </a:lnTo>
                          <a:lnTo>
                            <a:pt x="10302" y="11155"/>
                          </a:lnTo>
                          <a:lnTo>
                            <a:pt x="10741" y="10741"/>
                          </a:lnTo>
                          <a:lnTo>
                            <a:pt x="11155" y="10303"/>
                          </a:lnTo>
                          <a:lnTo>
                            <a:pt x="11520" y="9816"/>
                          </a:lnTo>
                          <a:lnTo>
                            <a:pt x="11666" y="9572"/>
                          </a:lnTo>
                          <a:lnTo>
                            <a:pt x="11812" y="9304"/>
                          </a:lnTo>
                          <a:lnTo>
                            <a:pt x="11958" y="9036"/>
                          </a:lnTo>
                          <a:lnTo>
                            <a:pt x="12080" y="8744"/>
                          </a:lnTo>
                          <a:lnTo>
                            <a:pt x="12202" y="8476"/>
                          </a:lnTo>
                          <a:lnTo>
                            <a:pt x="12299" y="8184"/>
                          </a:lnTo>
                          <a:lnTo>
                            <a:pt x="12397" y="7867"/>
                          </a:lnTo>
                          <a:lnTo>
                            <a:pt x="12446" y="7575"/>
                          </a:lnTo>
                          <a:lnTo>
                            <a:pt x="12519" y="7258"/>
                          </a:lnTo>
                          <a:lnTo>
                            <a:pt x="12543" y="6942"/>
                          </a:lnTo>
                          <a:lnTo>
                            <a:pt x="12567" y="6625"/>
                          </a:lnTo>
                          <a:lnTo>
                            <a:pt x="12592" y="6308"/>
                          </a:lnTo>
                          <a:lnTo>
                            <a:pt x="12592" y="6308"/>
                          </a:lnTo>
                          <a:lnTo>
                            <a:pt x="12567" y="5968"/>
                          </a:lnTo>
                          <a:lnTo>
                            <a:pt x="12543" y="5651"/>
                          </a:lnTo>
                          <a:lnTo>
                            <a:pt x="12519" y="5334"/>
                          </a:lnTo>
                          <a:lnTo>
                            <a:pt x="12446" y="5042"/>
                          </a:lnTo>
                          <a:lnTo>
                            <a:pt x="12397" y="4725"/>
                          </a:lnTo>
                          <a:lnTo>
                            <a:pt x="12299" y="4433"/>
                          </a:lnTo>
                          <a:lnTo>
                            <a:pt x="12202" y="4141"/>
                          </a:lnTo>
                          <a:lnTo>
                            <a:pt x="12080" y="3849"/>
                          </a:lnTo>
                          <a:lnTo>
                            <a:pt x="11958" y="3581"/>
                          </a:lnTo>
                          <a:lnTo>
                            <a:pt x="11812" y="3313"/>
                          </a:lnTo>
                          <a:lnTo>
                            <a:pt x="11666" y="3045"/>
                          </a:lnTo>
                          <a:lnTo>
                            <a:pt x="11520" y="2777"/>
                          </a:lnTo>
                          <a:lnTo>
                            <a:pt x="11155" y="2290"/>
                          </a:lnTo>
                          <a:lnTo>
                            <a:pt x="10741" y="1852"/>
                          </a:lnTo>
                          <a:lnTo>
                            <a:pt x="10302" y="1437"/>
                          </a:lnTo>
                          <a:lnTo>
                            <a:pt x="9815" y="1072"/>
                          </a:lnTo>
                          <a:lnTo>
                            <a:pt x="9547" y="926"/>
                          </a:lnTo>
                          <a:lnTo>
                            <a:pt x="9279" y="780"/>
                          </a:lnTo>
                          <a:lnTo>
                            <a:pt x="9012" y="634"/>
                          </a:lnTo>
                          <a:lnTo>
                            <a:pt x="8744" y="512"/>
                          </a:lnTo>
                          <a:lnTo>
                            <a:pt x="8451" y="390"/>
                          </a:lnTo>
                          <a:lnTo>
                            <a:pt x="8159" y="293"/>
                          </a:lnTo>
                          <a:lnTo>
                            <a:pt x="7867" y="220"/>
                          </a:lnTo>
                          <a:lnTo>
                            <a:pt x="7550" y="147"/>
                          </a:lnTo>
                          <a:lnTo>
                            <a:pt x="7258" y="74"/>
                          </a:lnTo>
                          <a:lnTo>
                            <a:pt x="6941" y="49"/>
                          </a:lnTo>
                          <a:lnTo>
                            <a:pt x="6625" y="25"/>
                          </a:lnTo>
                          <a:lnTo>
                            <a:pt x="6284" y="1"/>
                          </a:lnTo>
                          <a:lnTo>
                            <a:pt x="6284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58" name="Shape 458"/>
                    <p:cNvSpPr/>
                    <p:nvPr/>
                  </p:nvSpPr>
                  <p:spPr>
                    <a:xfrm>
                      <a:off x="3988375" y="3021875"/>
                      <a:ext cx="241750" cy="2417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670" h="9670" fill="none" extrusionOk="0">
                          <a:moveTo>
                            <a:pt x="4823" y="1"/>
                          </a:moveTo>
                          <a:lnTo>
                            <a:pt x="4823" y="1"/>
                          </a:lnTo>
                          <a:lnTo>
                            <a:pt x="4336" y="25"/>
                          </a:lnTo>
                          <a:lnTo>
                            <a:pt x="3849" y="98"/>
                          </a:lnTo>
                          <a:lnTo>
                            <a:pt x="3386" y="220"/>
                          </a:lnTo>
                          <a:lnTo>
                            <a:pt x="2947" y="391"/>
                          </a:lnTo>
                          <a:lnTo>
                            <a:pt x="2533" y="585"/>
                          </a:lnTo>
                          <a:lnTo>
                            <a:pt x="2144" y="829"/>
                          </a:lnTo>
                          <a:lnTo>
                            <a:pt x="1754" y="1121"/>
                          </a:lnTo>
                          <a:lnTo>
                            <a:pt x="1413" y="1438"/>
                          </a:lnTo>
                          <a:lnTo>
                            <a:pt x="1096" y="1779"/>
                          </a:lnTo>
                          <a:lnTo>
                            <a:pt x="829" y="2144"/>
                          </a:lnTo>
                          <a:lnTo>
                            <a:pt x="585" y="2534"/>
                          </a:lnTo>
                          <a:lnTo>
                            <a:pt x="390" y="2972"/>
                          </a:lnTo>
                          <a:lnTo>
                            <a:pt x="220" y="3411"/>
                          </a:lnTo>
                          <a:lnTo>
                            <a:pt x="98" y="3873"/>
                          </a:lnTo>
                          <a:lnTo>
                            <a:pt x="25" y="4336"/>
                          </a:lnTo>
                          <a:lnTo>
                            <a:pt x="1" y="4847"/>
                          </a:lnTo>
                          <a:lnTo>
                            <a:pt x="1" y="4847"/>
                          </a:lnTo>
                          <a:lnTo>
                            <a:pt x="25" y="5335"/>
                          </a:lnTo>
                          <a:lnTo>
                            <a:pt x="98" y="5822"/>
                          </a:lnTo>
                          <a:lnTo>
                            <a:pt x="220" y="6284"/>
                          </a:lnTo>
                          <a:lnTo>
                            <a:pt x="390" y="6723"/>
                          </a:lnTo>
                          <a:lnTo>
                            <a:pt x="585" y="7137"/>
                          </a:lnTo>
                          <a:lnTo>
                            <a:pt x="829" y="7527"/>
                          </a:lnTo>
                          <a:lnTo>
                            <a:pt x="1096" y="7916"/>
                          </a:lnTo>
                          <a:lnTo>
                            <a:pt x="1413" y="8257"/>
                          </a:lnTo>
                          <a:lnTo>
                            <a:pt x="1754" y="8574"/>
                          </a:lnTo>
                          <a:lnTo>
                            <a:pt x="2144" y="8842"/>
                          </a:lnTo>
                          <a:lnTo>
                            <a:pt x="2533" y="9085"/>
                          </a:lnTo>
                          <a:lnTo>
                            <a:pt x="2947" y="9280"/>
                          </a:lnTo>
                          <a:lnTo>
                            <a:pt x="3386" y="9451"/>
                          </a:lnTo>
                          <a:lnTo>
                            <a:pt x="3849" y="9572"/>
                          </a:lnTo>
                          <a:lnTo>
                            <a:pt x="4336" y="9645"/>
                          </a:lnTo>
                          <a:lnTo>
                            <a:pt x="4823" y="9670"/>
                          </a:lnTo>
                          <a:lnTo>
                            <a:pt x="4823" y="9670"/>
                          </a:lnTo>
                          <a:lnTo>
                            <a:pt x="5334" y="9645"/>
                          </a:lnTo>
                          <a:lnTo>
                            <a:pt x="5797" y="9572"/>
                          </a:lnTo>
                          <a:lnTo>
                            <a:pt x="6260" y="9451"/>
                          </a:lnTo>
                          <a:lnTo>
                            <a:pt x="6698" y="9280"/>
                          </a:lnTo>
                          <a:lnTo>
                            <a:pt x="7136" y="9085"/>
                          </a:lnTo>
                          <a:lnTo>
                            <a:pt x="7526" y="8842"/>
                          </a:lnTo>
                          <a:lnTo>
                            <a:pt x="7892" y="8574"/>
                          </a:lnTo>
                          <a:lnTo>
                            <a:pt x="8232" y="8257"/>
                          </a:lnTo>
                          <a:lnTo>
                            <a:pt x="8549" y="7916"/>
                          </a:lnTo>
                          <a:lnTo>
                            <a:pt x="8841" y="7527"/>
                          </a:lnTo>
                          <a:lnTo>
                            <a:pt x="9085" y="7137"/>
                          </a:lnTo>
                          <a:lnTo>
                            <a:pt x="9280" y="6723"/>
                          </a:lnTo>
                          <a:lnTo>
                            <a:pt x="9450" y="6284"/>
                          </a:lnTo>
                          <a:lnTo>
                            <a:pt x="9572" y="5822"/>
                          </a:lnTo>
                          <a:lnTo>
                            <a:pt x="9645" y="5335"/>
                          </a:lnTo>
                          <a:lnTo>
                            <a:pt x="9669" y="4847"/>
                          </a:lnTo>
                          <a:lnTo>
                            <a:pt x="9669" y="4847"/>
                          </a:lnTo>
                          <a:lnTo>
                            <a:pt x="9645" y="4336"/>
                          </a:lnTo>
                          <a:lnTo>
                            <a:pt x="9572" y="3873"/>
                          </a:lnTo>
                          <a:lnTo>
                            <a:pt x="9450" y="3411"/>
                          </a:lnTo>
                          <a:lnTo>
                            <a:pt x="9280" y="2972"/>
                          </a:lnTo>
                          <a:lnTo>
                            <a:pt x="9085" y="2534"/>
                          </a:lnTo>
                          <a:lnTo>
                            <a:pt x="8841" y="2144"/>
                          </a:lnTo>
                          <a:lnTo>
                            <a:pt x="8549" y="1779"/>
                          </a:lnTo>
                          <a:lnTo>
                            <a:pt x="8232" y="1438"/>
                          </a:lnTo>
                          <a:lnTo>
                            <a:pt x="7892" y="1121"/>
                          </a:lnTo>
                          <a:lnTo>
                            <a:pt x="7526" y="829"/>
                          </a:lnTo>
                          <a:lnTo>
                            <a:pt x="7136" y="585"/>
                          </a:lnTo>
                          <a:lnTo>
                            <a:pt x="6698" y="391"/>
                          </a:lnTo>
                          <a:lnTo>
                            <a:pt x="6260" y="220"/>
                          </a:lnTo>
                          <a:lnTo>
                            <a:pt x="5797" y="98"/>
                          </a:lnTo>
                          <a:lnTo>
                            <a:pt x="5334" y="25"/>
                          </a:lnTo>
                          <a:lnTo>
                            <a:pt x="4823" y="1"/>
                          </a:lnTo>
                          <a:lnTo>
                            <a:pt x="4823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59" name="Shape 459"/>
                    <p:cNvSpPr/>
                    <p:nvPr/>
                  </p:nvSpPr>
                  <p:spPr>
                    <a:xfrm>
                      <a:off x="4024300" y="3058425"/>
                      <a:ext cx="84650" cy="846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86" h="3386" fill="none" extrusionOk="0">
                          <a:moveTo>
                            <a:pt x="0" y="3385"/>
                          </a:moveTo>
                          <a:lnTo>
                            <a:pt x="0" y="3385"/>
                          </a:lnTo>
                          <a:lnTo>
                            <a:pt x="25" y="3020"/>
                          </a:lnTo>
                          <a:lnTo>
                            <a:pt x="74" y="2704"/>
                          </a:lnTo>
                          <a:lnTo>
                            <a:pt x="147" y="2363"/>
                          </a:lnTo>
                          <a:lnTo>
                            <a:pt x="268" y="2070"/>
                          </a:lnTo>
                          <a:lnTo>
                            <a:pt x="414" y="1754"/>
                          </a:lnTo>
                          <a:lnTo>
                            <a:pt x="585" y="1486"/>
                          </a:lnTo>
                          <a:lnTo>
                            <a:pt x="780" y="1218"/>
                          </a:lnTo>
                          <a:lnTo>
                            <a:pt x="999" y="974"/>
                          </a:lnTo>
                          <a:lnTo>
                            <a:pt x="1243" y="755"/>
                          </a:lnTo>
                          <a:lnTo>
                            <a:pt x="1510" y="560"/>
                          </a:lnTo>
                          <a:lnTo>
                            <a:pt x="1778" y="390"/>
                          </a:lnTo>
                          <a:lnTo>
                            <a:pt x="2071" y="244"/>
                          </a:lnTo>
                          <a:lnTo>
                            <a:pt x="2387" y="146"/>
                          </a:lnTo>
                          <a:lnTo>
                            <a:pt x="2704" y="49"/>
                          </a:lnTo>
                          <a:lnTo>
                            <a:pt x="3045" y="0"/>
                          </a:lnTo>
                          <a:lnTo>
                            <a:pt x="3386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60" name="Shape 460"/>
                    <p:cNvSpPr/>
                    <p:nvPr/>
                  </p:nvSpPr>
                  <p:spPr>
                    <a:xfrm>
                      <a:off x="4205750" y="3248375"/>
                      <a:ext cx="154050" cy="1534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62" h="6139" fill="none" extrusionOk="0">
                          <a:moveTo>
                            <a:pt x="0" y="1024"/>
                          </a:moveTo>
                          <a:lnTo>
                            <a:pt x="4969" y="5992"/>
                          </a:lnTo>
                          <a:lnTo>
                            <a:pt x="4969" y="5992"/>
                          </a:lnTo>
                          <a:lnTo>
                            <a:pt x="5042" y="6041"/>
                          </a:lnTo>
                          <a:lnTo>
                            <a:pt x="5115" y="6090"/>
                          </a:lnTo>
                          <a:lnTo>
                            <a:pt x="5212" y="6114"/>
                          </a:lnTo>
                          <a:lnTo>
                            <a:pt x="5310" y="6138"/>
                          </a:lnTo>
                          <a:lnTo>
                            <a:pt x="5407" y="6114"/>
                          </a:lnTo>
                          <a:lnTo>
                            <a:pt x="5480" y="6090"/>
                          </a:lnTo>
                          <a:lnTo>
                            <a:pt x="5577" y="6041"/>
                          </a:lnTo>
                          <a:lnTo>
                            <a:pt x="5651" y="5992"/>
                          </a:lnTo>
                          <a:lnTo>
                            <a:pt x="6016" y="5627"/>
                          </a:lnTo>
                          <a:lnTo>
                            <a:pt x="6016" y="5627"/>
                          </a:lnTo>
                          <a:lnTo>
                            <a:pt x="6089" y="5554"/>
                          </a:lnTo>
                          <a:lnTo>
                            <a:pt x="6138" y="5456"/>
                          </a:lnTo>
                          <a:lnTo>
                            <a:pt x="6162" y="5359"/>
                          </a:lnTo>
                          <a:lnTo>
                            <a:pt x="6162" y="5286"/>
                          </a:lnTo>
                          <a:lnTo>
                            <a:pt x="6162" y="5188"/>
                          </a:lnTo>
                          <a:lnTo>
                            <a:pt x="6138" y="5091"/>
                          </a:lnTo>
                          <a:lnTo>
                            <a:pt x="6089" y="5018"/>
                          </a:lnTo>
                          <a:lnTo>
                            <a:pt x="6016" y="4921"/>
                          </a:lnTo>
                          <a:lnTo>
                            <a:pt x="1072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</p:grpSp>
            <p:grpSp>
              <p:nvGrpSpPr>
                <p:cNvPr id="461" name="Shape 461"/>
                <p:cNvGrpSpPr/>
                <p:nvPr/>
              </p:nvGrpSpPr>
              <p:grpSpPr>
                <a:xfrm>
                  <a:off x="647545" y="814472"/>
                  <a:ext cx="3920223" cy="376691"/>
                  <a:chOff x="151025" y="1029894"/>
                  <a:chExt cx="3920223" cy="376691"/>
                </a:xfrm>
              </p:grpSpPr>
              <p:sp>
                <p:nvSpPr>
                  <p:cNvPr id="462" name="Shape 462"/>
                  <p:cNvSpPr/>
                  <p:nvPr/>
                </p:nvSpPr>
                <p:spPr>
                  <a:xfrm>
                    <a:off x="1057375" y="1063682"/>
                    <a:ext cx="339835" cy="309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3" h="14711" fill="none" extrusionOk="0">
                        <a:moveTo>
                          <a:pt x="8087" y="1"/>
                        </a:moveTo>
                        <a:lnTo>
                          <a:pt x="8087" y="1"/>
                        </a:lnTo>
                        <a:lnTo>
                          <a:pt x="7672" y="1"/>
                        </a:lnTo>
                        <a:lnTo>
                          <a:pt x="7258" y="25"/>
                        </a:lnTo>
                        <a:lnTo>
                          <a:pt x="6844" y="74"/>
                        </a:lnTo>
                        <a:lnTo>
                          <a:pt x="6455" y="122"/>
                        </a:lnTo>
                        <a:lnTo>
                          <a:pt x="6065" y="195"/>
                        </a:lnTo>
                        <a:lnTo>
                          <a:pt x="5675" y="293"/>
                        </a:lnTo>
                        <a:lnTo>
                          <a:pt x="5310" y="415"/>
                        </a:lnTo>
                        <a:lnTo>
                          <a:pt x="4945" y="536"/>
                        </a:lnTo>
                        <a:lnTo>
                          <a:pt x="4579" y="658"/>
                        </a:lnTo>
                        <a:lnTo>
                          <a:pt x="4238" y="829"/>
                        </a:lnTo>
                        <a:lnTo>
                          <a:pt x="3897" y="975"/>
                        </a:lnTo>
                        <a:lnTo>
                          <a:pt x="3557" y="1170"/>
                        </a:lnTo>
                        <a:lnTo>
                          <a:pt x="3240" y="1364"/>
                        </a:lnTo>
                        <a:lnTo>
                          <a:pt x="2948" y="1559"/>
                        </a:lnTo>
                        <a:lnTo>
                          <a:pt x="2655" y="1778"/>
                        </a:lnTo>
                        <a:lnTo>
                          <a:pt x="2363" y="1998"/>
                        </a:lnTo>
                        <a:lnTo>
                          <a:pt x="2095" y="2241"/>
                        </a:lnTo>
                        <a:lnTo>
                          <a:pt x="1852" y="2485"/>
                        </a:lnTo>
                        <a:lnTo>
                          <a:pt x="1608" y="2753"/>
                        </a:lnTo>
                        <a:lnTo>
                          <a:pt x="1389" y="3021"/>
                        </a:lnTo>
                        <a:lnTo>
                          <a:pt x="1170" y="3288"/>
                        </a:lnTo>
                        <a:lnTo>
                          <a:pt x="975" y="3581"/>
                        </a:lnTo>
                        <a:lnTo>
                          <a:pt x="804" y="3873"/>
                        </a:lnTo>
                        <a:lnTo>
                          <a:pt x="634" y="4190"/>
                        </a:lnTo>
                        <a:lnTo>
                          <a:pt x="488" y="4506"/>
                        </a:lnTo>
                        <a:lnTo>
                          <a:pt x="366" y="4823"/>
                        </a:lnTo>
                        <a:lnTo>
                          <a:pt x="244" y="5139"/>
                        </a:lnTo>
                        <a:lnTo>
                          <a:pt x="171" y="5480"/>
                        </a:lnTo>
                        <a:lnTo>
                          <a:pt x="98" y="5821"/>
                        </a:lnTo>
                        <a:lnTo>
                          <a:pt x="49" y="6162"/>
                        </a:lnTo>
                        <a:lnTo>
                          <a:pt x="1" y="6503"/>
                        </a:lnTo>
                        <a:lnTo>
                          <a:pt x="1" y="6869"/>
                        </a:lnTo>
                        <a:lnTo>
                          <a:pt x="1" y="6869"/>
                        </a:lnTo>
                        <a:lnTo>
                          <a:pt x="1" y="7234"/>
                        </a:lnTo>
                        <a:lnTo>
                          <a:pt x="49" y="7624"/>
                        </a:lnTo>
                        <a:lnTo>
                          <a:pt x="98" y="7989"/>
                        </a:lnTo>
                        <a:lnTo>
                          <a:pt x="196" y="8330"/>
                        </a:lnTo>
                        <a:lnTo>
                          <a:pt x="293" y="8695"/>
                        </a:lnTo>
                        <a:lnTo>
                          <a:pt x="415" y="9036"/>
                        </a:lnTo>
                        <a:lnTo>
                          <a:pt x="561" y="9377"/>
                        </a:lnTo>
                        <a:lnTo>
                          <a:pt x="731" y="9718"/>
                        </a:lnTo>
                        <a:lnTo>
                          <a:pt x="902" y="10035"/>
                        </a:lnTo>
                        <a:lnTo>
                          <a:pt x="1097" y="10327"/>
                        </a:lnTo>
                        <a:lnTo>
                          <a:pt x="1340" y="10644"/>
                        </a:lnTo>
                        <a:lnTo>
                          <a:pt x="1559" y="10936"/>
                        </a:lnTo>
                        <a:lnTo>
                          <a:pt x="1827" y="11204"/>
                        </a:lnTo>
                        <a:lnTo>
                          <a:pt x="2095" y="11472"/>
                        </a:lnTo>
                        <a:lnTo>
                          <a:pt x="2387" y="11740"/>
                        </a:lnTo>
                        <a:lnTo>
                          <a:pt x="2680" y="11983"/>
                        </a:lnTo>
                        <a:lnTo>
                          <a:pt x="2680" y="11983"/>
                        </a:lnTo>
                        <a:lnTo>
                          <a:pt x="2485" y="12349"/>
                        </a:lnTo>
                        <a:lnTo>
                          <a:pt x="2266" y="12714"/>
                        </a:lnTo>
                        <a:lnTo>
                          <a:pt x="2022" y="13104"/>
                        </a:lnTo>
                        <a:lnTo>
                          <a:pt x="1706" y="13469"/>
                        </a:lnTo>
                        <a:lnTo>
                          <a:pt x="1365" y="13834"/>
                        </a:lnTo>
                        <a:lnTo>
                          <a:pt x="1170" y="14005"/>
                        </a:lnTo>
                        <a:lnTo>
                          <a:pt x="951" y="14151"/>
                        </a:lnTo>
                        <a:lnTo>
                          <a:pt x="731" y="14297"/>
                        </a:lnTo>
                        <a:lnTo>
                          <a:pt x="512" y="14443"/>
                        </a:lnTo>
                        <a:lnTo>
                          <a:pt x="269" y="14540"/>
                        </a:lnTo>
                        <a:lnTo>
                          <a:pt x="1" y="14662"/>
                        </a:lnTo>
                        <a:lnTo>
                          <a:pt x="1" y="14662"/>
                        </a:lnTo>
                        <a:lnTo>
                          <a:pt x="122" y="14662"/>
                        </a:lnTo>
                        <a:lnTo>
                          <a:pt x="488" y="14711"/>
                        </a:lnTo>
                        <a:lnTo>
                          <a:pt x="1024" y="14711"/>
                        </a:lnTo>
                        <a:lnTo>
                          <a:pt x="1365" y="14711"/>
                        </a:lnTo>
                        <a:lnTo>
                          <a:pt x="1706" y="14687"/>
                        </a:lnTo>
                        <a:lnTo>
                          <a:pt x="2095" y="14614"/>
                        </a:lnTo>
                        <a:lnTo>
                          <a:pt x="2485" y="14540"/>
                        </a:lnTo>
                        <a:lnTo>
                          <a:pt x="2899" y="14419"/>
                        </a:lnTo>
                        <a:lnTo>
                          <a:pt x="3313" y="14273"/>
                        </a:lnTo>
                        <a:lnTo>
                          <a:pt x="3751" y="14078"/>
                        </a:lnTo>
                        <a:lnTo>
                          <a:pt x="4165" y="13834"/>
                        </a:lnTo>
                        <a:lnTo>
                          <a:pt x="4579" y="13566"/>
                        </a:lnTo>
                        <a:lnTo>
                          <a:pt x="4969" y="13201"/>
                        </a:lnTo>
                        <a:lnTo>
                          <a:pt x="4969" y="13201"/>
                        </a:lnTo>
                        <a:lnTo>
                          <a:pt x="5334" y="13323"/>
                        </a:lnTo>
                        <a:lnTo>
                          <a:pt x="5700" y="13444"/>
                        </a:lnTo>
                        <a:lnTo>
                          <a:pt x="6089" y="13518"/>
                        </a:lnTo>
                        <a:lnTo>
                          <a:pt x="6479" y="13591"/>
                        </a:lnTo>
                        <a:lnTo>
                          <a:pt x="6869" y="13664"/>
                        </a:lnTo>
                        <a:lnTo>
                          <a:pt x="7258" y="13712"/>
                        </a:lnTo>
                        <a:lnTo>
                          <a:pt x="7672" y="13737"/>
                        </a:lnTo>
                        <a:lnTo>
                          <a:pt x="8087" y="13737"/>
                        </a:lnTo>
                        <a:lnTo>
                          <a:pt x="8087" y="13737"/>
                        </a:lnTo>
                        <a:lnTo>
                          <a:pt x="8501" y="13737"/>
                        </a:lnTo>
                        <a:lnTo>
                          <a:pt x="8915" y="13712"/>
                        </a:lnTo>
                        <a:lnTo>
                          <a:pt x="9329" y="13664"/>
                        </a:lnTo>
                        <a:lnTo>
                          <a:pt x="9718" y="13591"/>
                        </a:lnTo>
                        <a:lnTo>
                          <a:pt x="10108" y="13518"/>
                        </a:lnTo>
                        <a:lnTo>
                          <a:pt x="10498" y="13420"/>
                        </a:lnTo>
                        <a:lnTo>
                          <a:pt x="10863" y="13323"/>
                        </a:lnTo>
                        <a:lnTo>
                          <a:pt x="11228" y="13201"/>
                        </a:lnTo>
                        <a:lnTo>
                          <a:pt x="11594" y="13055"/>
                        </a:lnTo>
                        <a:lnTo>
                          <a:pt x="11935" y="12909"/>
                        </a:lnTo>
                        <a:lnTo>
                          <a:pt x="12276" y="12738"/>
                        </a:lnTo>
                        <a:lnTo>
                          <a:pt x="12617" y="12568"/>
                        </a:lnTo>
                        <a:lnTo>
                          <a:pt x="12933" y="12373"/>
                        </a:lnTo>
                        <a:lnTo>
                          <a:pt x="13225" y="12178"/>
                        </a:lnTo>
                        <a:lnTo>
                          <a:pt x="13518" y="11959"/>
                        </a:lnTo>
                        <a:lnTo>
                          <a:pt x="13810" y="11715"/>
                        </a:lnTo>
                        <a:lnTo>
                          <a:pt x="14078" y="11496"/>
                        </a:lnTo>
                        <a:lnTo>
                          <a:pt x="14321" y="11228"/>
                        </a:lnTo>
                        <a:lnTo>
                          <a:pt x="14565" y="10985"/>
                        </a:lnTo>
                        <a:lnTo>
                          <a:pt x="14784" y="10717"/>
                        </a:lnTo>
                        <a:lnTo>
                          <a:pt x="15003" y="10424"/>
                        </a:lnTo>
                        <a:lnTo>
                          <a:pt x="15198" y="10132"/>
                        </a:lnTo>
                        <a:lnTo>
                          <a:pt x="15369" y="9840"/>
                        </a:lnTo>
                        <a:lnTo>
                          <a:pt x="15539" y="9548"/>
                        </a:lnTo>
                        <a:lnTo>
                          <a:pt x="15685" y="9231"/>
                        </a:lnTo>
                        <a:lnTo>
                          <a:pt x="15807" y="8914"/>
                        </a:lnTo>
                        <a:lnTo>
                          <a:pt x="15929" y="8574"/>
                        </a:lnTo>
                        <a:lnTo>
                          <a:pt x="16002" y="8257"/>
                        </a:lnTo>
                        <a:lnTo>
                          <a:pt x="16075" y="7916"/>
                        </a:lnTo>
                        <a:lnTo>
                          <a:pt x="16124" y="7575"/>
                        </a:lnTo>
                        <a:lnTo>
                          <a:pt x="16172" y="7210"/>
                        </a:lnTo>
                        <a:lnTo>
                          <a:pt x="16172" y="6869"/>
                        </a:lnTo>
                        <a:lnTo>
                          <a:pt x="16172" y="6869"/>
                        </a:lnTo>
                        <a:lnTo>
                          <a:pt x="16172" y="6503"/>
                        </a:lnTo>
                        <a:lnTo>
                          <a:pt x="16124" y="6162"/>
                        </a:lnTo>
                        <a:lnTo>
                          <a:pt x="16075" y="5821"/>
                        </a:lnTo>
                        <a:lnTo>
                          <a:pt x="16002" y="5480"/>
                        </a:lnTo>
                        <a:lnTo>
                          <a:pt x="15929" y="5139"/>
                        </a:lnTo>
                        <a:lnTo>
                          <a:pt x="15807" y="4823"/>
                        </a:lnTo>
                        <a:lnTo>
                          <a:pt x="15685" y="4506"/>
                        </a:lnTo>
                        <a:lnTo>
                          <a:pt x="15539" y="4190"/>
                        </a:lnTo>
                        <a:lnTo>
                          <a:pt x="15369" y="3873"/>
                        </a:lnTo>
                        <a:lnTo>
                          <a:pt x="15198" y="3581"/>
                        </a:lnTo>
                        <a:lnTo>
                          <a:pt x="15003" y="3288"/>
                        </a:lnTo>
                        <a:lnTo>
                          <a:pt x="14784" y="3021"/>
                        </a:lnTo>
                        <a:lnTo>
                          <a:pt x="14565" y="2753"/>
                        </a:lnTo>
                        <a:lnTo>
                          <a:pt x="14321" y="2485"/>
                        </a:lnTo>
                        <a:lnTo>
                          <a:pt x="14078" y="2241"/>
                        </a:lnTo>
                        <a:lnTo>
                          <a:pt x="13810" y="1998"/>
                        </a:lnTo>
                        <a:lnTo>
                          <a:pt x="13518" y="1778"/>
                        </a:lnTo>
                        <a:lnTo>
                          <a:pt x="13225" y="1559"/>
                        </a:lnTo>
                        <a:lnTo>
                          <a:pt x="12933" y="1364"/>
                        </a:lnTo>
                        <a:lnTo>
                          <a:pt x="12617" y="1170"/>
                        </a:lnTo>
                        <a:lnTo>
                          <a:pt x="12276" y="975"/>
                        </a:lnTo>
                        <a:lnTo>
                          <a:pt x="11935" y="829"/>
                        </a:lnTo>
                        <a:lnTo>
                          <a:pt x="11594" y="658"/>
                        </a:lnTo>
                        <a:lnTo>
                          <a:pt x="11228" y="536"/>
                        </a:lnTo>
                        <a:lnTo>
                          <a:pt x="10863" y="415"/>
                        </a:lnTo>
                        <a:lnTo>
                          <a:pt x="10498" y="293"/>
                        </a:lnTo>
                        <a:lnTo>
                          <a:pt x="10108" y="195"/>
                        </a:lnTo>
                        <a:lnTo>
                          <a:pt x="9718" y="122"/>
                        </a:lnTo>
                        <a:lnTo>
                          <a:pt x="9329" y="74"/>
                        </a:lnTo>
                        <a:lnTo>
                          <a:pt x="8915" y="25"/>
                        </a:lnTo>
                        <a:lnTo>
                          <a:pt x="8501" y="1"/>
                        </a:lnTo>
                        <a:lnTo>
                          <a:pt x="8087" y="1"/>
                        </a:lnTo>
                        <a:lnTo>
                          <a:pt x="8087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grpSp>
                <p:nvGrpSpPr>
                  <p:cNvPr id="463" name="Shape 463"/>
                  <p:cNvGrpSpPr/>
                  <p:nvPr/>
                </p:nvGrpSpPr>
                <p:grpSpPr>
                  <a:xfrm>
                    <a:off x="151025" y="1086197"/>
                    <a:ext cx="391000" cy="264085"/>
                    <a:chOff x="564675" y="1700625"/>
                    <a:chExt cx="465200" cy="314200"/>
                  </a:xfrm>
                </p:grpSpPr>
                <p:sp>
                  <p:nvSpPr>
                    <p:cNvPr id="464" name="Shape 464"/>
                    <p:cNvSpPr/>
                    <p:nvPr/>
                  </p:nvSpPr>
                  <p:spPr>
                    <a:xfrm>
                      <a:off x="564675" y="1700625"/>
                      <a:ext cx="465200" cy="292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608" h="1170" fill="none" extrusionOk="0">
                          <a:moveTo>
                            <a:pt x="18608" y="1170"/>
                          </a:moveTo>
                          <a:lnTo>
                            <a:pt x="18608" y="488"/>
                          </a:lnTo>
                          <a:lnTo>
                            <a:pt x="18608" y="488"/>
                          </a:lnTo>
                          <a:lnTo>
                            <a:pt x="18608" y="390"/>
                          </a:lnTo>
                          <a:lnTo>
                            <a:pt x="18559" y="293"/>
                          </a:lnTo>
                          <a:lnTo>
                            <a:pt x="18535" y="220"/>
                          </a:lnTo>
                          <a:lnTo>
                            <a:pt x="18462" y="147"/>
                          </a:lnTo>
                          <a:lnTo>
                            <a:pt x="18389" y="74"/>
                          </a:lnTo>
                          <a:lnTo>
                            <a:pt x="18316" y="49"/>
                          </a:lnTo>
                          <a:lnTo>
                            <a:pt x="18218" y="1"/>
                          </a:lnTo>
                          <a:lnTo>
                            <a:pt x="18121" y="1"/>
                          </a:lnTo>
                          <a:lnTo>
                            <a:pt x="488" y="1"/>
                          </a:lnTo>
                          <a:lnTo>
                            <a:pt x="488" y="1"/>
                          </a:lnTo>
                          <a:lnTo>
                            <a:pt x="390" y="1"/>
                          </a:lnTo>
                          <a:lnTo>
                            <a:pt x="293" y="49"/>
                          </a:lnTo>
                          <a:lnTo>
                            <a:pt x="220" y="74"/>
                          </a:lnTo>
                          <a:lnTo>
                            <a:pt x="147" y="147"/>
                          </a:lnTo>
                          <a:lnTo>
                            <a:pt x="74" y="220"/>
                          </a:lnTo>
                          <a:lnTo>
                            <a:pt x="49" y="293"/>
                          </a:lnTo>
                          <a:lnTo>
                            <a:pt x="1" y="390"/>
                          </a:lnTo>
                          <a:lnTo>
                            <a:pt x="1" y="488"/>
                          </a:lnTo>
                          <a:lnTo>
                            <a:pt x="1" y="117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65" name="Shape 465"/>
                    <p:cNvSpPr/>
                    <p:nvPr/>
                  </p:nvSpPr>
                  <p:spPr>
                    <a:xfrm>
                      <a:off x="564675" y="1732300"/>
                      <a:ext cx="465200" cy="2721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608" h="10887" fill="none" extrusionOk="0">
                          <a:moveTo>
                            <a:pt x="13493" y="7209"/>
                          </a:moveTo>
                          <a:lnTo>
                            <a:pt x="18608" y="10887"/>
                          </a:lnTo>
                          <a:lnTo>
                            <a:pt x="18608" y="10887"/>
                          </a:lnTo>
                          <a:lnTo>
                            <a:pt x="18608" y="10814"/>
                          </a:lnTo>
                          <a:lnTo>
                            <a:pt x="18608" y="0"/>
                          </a:lnTo>
                          <a:lnTo>
                            <a:pt x="9450" y="6625"/>
                          </a:lnTo>
                          <a:lnTo>
                            <a:pt x="9450" y="6625"/>
                          </a:lnTo>
                          <a:lnTo>
                            <a:pt x="9377" y="6673"/>
                          </a:lnTo>
                          <a:lnTo>
                            <a:pt x="9304" y="6673"/>
                          </a:lnTo>
                          <a:lnTo>
                            <a:pt x="9304" y="6673"/>
                          </a:lnTo>
                          <a:lnTo>
                            <a:pt x="9231" y="6673"/>
                          </a:lnTo>
                          <a:lnTo>
                            <a:pt x="9158" y="6625"/>
                          </a:lnTo>
                          <a:lnTo>
                            <a:pt x="1" y="0"/>
                          </a:lnTo>
                          <a:lnTo>
                            <a:pt x="1" y="10814"/>
                          </a:lnTo>
                          <a:lnTo>
                            <a:pt x="1" y="10814"/>
                          </a:lnTo>
                          <a:lnTo>
                            <a:pt x="1" y="10887"/>
                          </a:lnTo>
                          <a:lnTo>
                            <a:pt x="5115" y="720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66" name="Shape 466"/>
                    <p:cNvSpPr/>
                    <p:nvPr/>
                  </p:nvSpPr>
                  <p:spPr>
                    <a:xfrm>
                      <a:off x="572600" y="2014200"/>
                      <a:ext cx="449375" cy="6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975" h="25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8" y="25"/>
                          </a:lnTo>
                          <a:lnTo>
                            <a:pt x="171" y="25"/>
                          </a:lnTo>
                          <a:lnTo>
                            <a:pt x="17804" y="25"/>
                          </a:lnTo>
                          <a:lnTo>
                            <a:pt x="17804" y="25"/>
                          </a:lnTo>
                          <a:lnTo>
                            <a:pt x="17877" y="25"/>
                          </a:lnTo>
                          <a:lnTo>
                            <a:pt x="17974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467" name="Shape 467"/>
                  <p:cNvGrpSpPr/>
                  <p:nvPr/>
                </p:nvGrpSpPr>
                <p:grpSpPr>
                  <a:xfrm>
                    <a:off x="1912558" y="1029894"/>
                    <a:ext cx="359271" cy="376691"/>
                    <a:chOff x="5961125" y="1623900"/>
                    <a:chExt cx="427450" cy="448175"/>
                  </a:xfrm>
                </p:grpSpPr>
                <p:sp>
                  <p:nvSpPr>
                    <p:cNvPr id="468" name="Shape 468"/>
                    <p:cNvSpPr/>
                    <p:nvPr/>
                  </p:nvSpPr>
                  <p:spPr>
                    <a:xfrm>
                      <a:off x="5961125" y="1678700"/>
                      <a:ext cx="376925" cy="3769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77" h="15077" fill="none" extrusionOk="0">
                          <a:moveTo>
                            <a:pt x="11813" y="1340"/>
                          </a:moveTo>
                          <a:lnTo>
                            <a:pt x="11813" y="1340"/>
                          </a:lnTo>
                          <a:lnTo>
                            <a:pt x="11350" y="1024"/>
                          </a:lnTo>
                          <a:lnTo>
                            <a:pt x="10863" y="780"/>
                          </a:lnTo>
                          <a:lnTo>
                            <a:pt x="10351" y="537"/>
                          </a:lnTo>
                          <a:lnTo>
                            <a:pt x="9816" y="342"/>
                          </a:lnTo>
                          <a:lnTo>
                            <a:pt x="9280" y="196"/>
                          </a:lnTo>
                          <a:lnTo>
                            <a:pt x="8720" y="98"/>
                          </a:lnTo>
                          <a:lnTo>
                            <a:pt x="8135" y="25"/>
                          </a:lnTo>
                          <a:lnTo>
                            <a:pt x="7551" y="1"/>
                          </a:lnTo>
                          <a:lnTo>
                            <a:pt x="7551" y="1"/>
                          </a:lnTo>
                          <a:lnTo>
                            <a:pt x="7161" y="1"/>
                          </a:lnTo>
                          <a:lnTo>
                            <a:pt x="6771" y="50"/>
                          </a:lnTo>
                          <a:lnTo>
                            <a:pt x="6406" y="98"/>
                          </a:lnTo>
                          <a:lnTo>
                            <a:pt x="6041" y="147"/>
                          </a:lnTo>
                          <a:lnTo>
                            <a:pt x="5675" y="244"/>
                          </a:lnTo>
                          <a:lnTo>
                            <a:pt x="5310" y="342"/>
                          </a:lnTo>
                          <a:lnTo>
                            <a:pt x="4969" y="464"/>
                          </a:lnTo>
                          <a:lnTo>
                            <a:pt x="4628" y="585"/>
                          </a:lnTo>
                          <a:lnTo>
                            <a:pt x="4287" y="731"/>
                          </a:lnTo>
                          <a:lnTo>
                            <a:pt x="3970" y="902"/>
                          </a:lnTo>
                          <a:lnTo>
                            <a:pt x="3654" y="1097"/>
                          </a:lnTo>
                          <a:lnTo>
                            <a:pt x="3337" y="1292"/>
                          </a:lnTo>
                          <a:lnTo>
                            <a:pt x="3045" y="1486"/>
                          </a:lnTo>
                          <a:lnTo>
                            <a:pt x="2753" y="1730"/>
                          </a:lnTo>
                          <a:lnTo>
                            <a:pt x="2485" y="1949"/>
                          </a:lnTo>
                          <a:lnTo>
                            <a:pt x="2217" y="2217"/>
                          </a:lnTo>
                          <a:lnTo>
                            <a:pt x="1973" y="2461"/>
                          </a:lnTo>
                          <a:lnTo>
                            <a:pt x="1730" y="2753"/>
                          </a:lnTo>
                          <a:lnTo>
                            <a:pt x="1510" y="3021"/>
                          </a:lnTo>
                          <a:lnTo>
                            <a:pt x="1291" y="3313"/>
                          </a:lnTo>
                          <a:lnTo>
                            <a:pt x="1096" y="3630"/>
                          </a:lnTo>
                          <a:lnTo>
                            <a:pt x="926" y="3946"/>
                          </a:lnTo>
                          <a:lnTo>
                            <a:pt x="755" y="4263"/>
                          </a:lnTo>
                          <a:lnTo>
                            <a:pt x="609" y="4604"/>
                          </a:lnTo>
                          <a:lnTo>
                            <a:pt x="463" y="4945"/>
                          </a:lnTo>
                          <a:lnTo>
                            <a:pt x="341" y="5286"/>
                          </a:lnTo>
                          <a:lnTo>
                            <a:pt x="244" y="5651"/>
                          </a:lnTo>
                          <a:lnTo>
                            <a:pt x="171" y="6016"/>
                          </a:lnTo>
                          <a:lnTo>
                            <a:pt x="98" y="6382"/>
                          </a:lnTo>
                          <a:lnTo>
                            <a:pt x="49" y="6771"/>
                          </a:lnTo>
                          <a:lnTo>
                            <a:pt x="25" y="7137"/>
                          </a:lnTo>
                          <a:lnTo>
                            <a:pt x="0" y="7526"/>
                          </a:lnTo>
                          <a:lnTo>
                            <a:pt x="0" y="7526"/>
                          </a:lnTo>
                          <a:lnTo>
                            <a:pt x="25" y="7916"/>
                          </a:lnTo>
                          <a:lnTo>
                            <a:pt x="49" y="8306"/>
                          </a:lnTo>
                          <a:lnTo>
                            <a:pt x="98" y="8671"/>
                          </a:lnTo>
                          <a:lnTo>
                            <a:pt x="171" y="9061"/>
                          </a:lnTo>
                          <a:lnTo>
                            <a:pt x="244" y="9426"/>
                          </a:lnTo>
                          <a:lnTo>
                            <a:pt x="341" y="9767"/>
                          </a:lnTo>
                          <a:lnTo>
                            <a:pt x="463" y="10132"/>
                          </a:lnTo>
                          <a:lnTo>
                            <a:pt x="609" y="10473"/>
                          </a:lnTo>
                          <a:lnTo>
                            <a:pt x="755" y="10790"/>
                          </a:lnTo>
                          <a:lnTo>
                            <a:pt x="926" y="11131"/>
                          </a:lnTo>
                          <a:lnTo>
                            <a:pt x="1096" y="11448"/>
                          </a:lnTo>
                          <a:lnTo>
                            <a:pt x="1291" y="11740"/>
                          </a:lnTo>
                          <a:lnTo>
                            <a:pt x="1510" y="12032"/>
                          </a:lnTo>
                          <a:lnTo>
                            <a:pt x="1730" y="12324"/>
                          </a:lnTo>
                          <a:lnTo>
                            <a:pt x="1973" y="12592"/>
                          </a:lnTo>
                          <a:lnTo>
                            <a:pt x="2217" y="12860"/>
                          </a:lnTo>
                          <a:lnTo>
                            <a:pt x="2485" y="13104"/>
                          </a:lnTo>
                          <a:lnTo>
                            <a:pt x="2753" y="13347"/>
                          </a:lnTo>
                          <a:lnTo>
                            <a:pt x="3045" y="13567"/>
                          </a:lnTo>
                          <a:lnTo>
                            <a:pt x="3337" y="13786"/>
                          </a:lnTo>
                          <a:lnTo>
                            <a:pt x="3654" y="13981"/>
                          </a:lnTo>
                          <a:lnTo>
                            <a:pt x="3970" y="14151"/>
                          </a:lnTo>
                          <a:lnTo>
                            <a:pt x="4287" y="14322"/>
                          </a:lnTo>
                          <a:lnTo>
                            <a:pt x="4628" y="14468"/>
                          </a:lnTo>
                          <a:lnTo>
                            <a:pt x="4969" y="14614"/>
                          </a:lnTo>
                          <a:lnTo>
                            <a:pt x="5310" y="14736"/>
                          </a:lnTo>
                          <a:lnTo>
                            <a:pt x="5675" y="14833"/>
                          </a:lnTo>
                          <a:lnTo>
                            <a:pt x="6041" y="14906"/>
                          </a:lnTo>
                          <a:lnTo>
                            <a:pt x="6406" y="14979"/>
                          </a:lnTo>
                          <a:lnTo>
                            <a:pt x="6771" y="15028"/>
                          </a:lnTo>
                          <a:lnTo>
                            <a:pt x="7161" y="15052"/>
                          </a:lnTo>
                          <a:lnTo>
                            <a:pt x="7551" y="15077"/>
                          </a:lnTo>
                          <a:lnTo>
                            <a:pt x="7551" y="15077"/>
                          </a:lnTo>
                          <a:lnTo>
                            <a:pt x="7940" y="15052"/>
                          </a:lnTo>
                          <a:lnTo>
                            <a:pt x="8306" y="15028"/>
                          </a:lnTo>
                          <a:lnTo>
                            <a:pt x="8695" y="14979"/>
                          </a:lnTo>
                          <a:lnTo>
                            <a:pt x="9061" y="14906"/>
                          </a:lnTo>
                          <a:lnTo>
                            <a:pt x="9426" y="14833"/>
                          </a:lnTo>
                          <a:lnTo>
                            <a:pt x="9791" y="14736"/>
                          </a:lnTo>
                          <a:lnTo>
                            <a:pt x="10132" y="14614"/>
                          </a:lnTo>
                          <a:lnTo>
                            <a:pt x="10473" y="14468"/>
                          </a:lnTo>
                          <a:lnTo>
                            <a:pt x="10814" y="14322"/>
                          </a:lnTo>
                          <a:lnTo>
                            <a:pt x="11131" y="14151"/>
                          </a:lnTo>
                          <a:lnTo>
                            <a:pt x="11447" y="13981"/>
                          </a:lnTo>
                          <a:lnTo>
                            <a:pt x="11764" y="13786"/>
                          </a:lnTo>
                          <a:lnTo>
                            <a:pt x="12056" y="13567"/>
                          </a:lnTo>
                          <a:lnTo>
                            <a:pt x="12348" y="13347"/>
                          </a:lnTo>
                          <a:lnTo>
                            <a:pt x="12616" y="13104"/>
                          </a:lnTo>
                          <a:lnTo>
                            <a:pt x="12884" y="12860"/>
                          </a:lnTo>
                          <a:lnTo>
                            <a:pt x="13128" y="12592"/>
                          </a:lnTo>
                          <a:lnTo>
                            <a:pt x="13371" y="12324"/>
                          </a:lnTo>
                          <a:lnTo>
                            <a:pt x="13591" y="12032"/>
                          </a:lnTo>
                          <a:lnTo>
                            <a:pt x="13785" y="11740"/>
                          </a:lnTo>
                          <a:lnTo>
                            <a:pt x="13980" y="11448"/>
                          </a:lnTo>
                          <a:lnTo>
                            <a:pt x="14175" y="11131"/>
                          </a:lnTo>
                          <a:lnTo>
                            <a:pt x="14346" y="10790"/>
                          </a:lnTo>
                          <a:lnTo>
                            <a:pt x="14492" y="10473"/>
                          </a:lnTo>
                          <a:lnTo>
                            <a:pt x="14613" y="10132"/>
                          </a:lnTo>
                          <a:lnTo>
                            <a:pt x="14735" y="9767"/>
                          </a:lnTo>
                          <a:lnTo>
                            <a:pt x="14857" y="9426"/>
                          </a:lnTo>
                          <a:lnTo>
                            <a:pt x="14930" y="9061"/>
                          </a:lnTo>
                          <a:lnTo>
                            <a:pt x="15003" y="8671"/>
                          </a:lnTo>
                          <a:lnTo>
                            <a:pt x="15052" y="8306"/>
                          </a:lnTo>
                          <a:lnTo>
                            <a:pt x="15076" y="7916"/>
                          </a:lnTo>
                          <a:lnTo>
                            <a:pt x="15076" y="7526"/>
                          </a:lnTo>
                          <a:lnTo>
                            <a:pt x="15076" y="7526"/>
                          </a:lnTo>
                          <a:lnTo>
                            <a:pt x="15052" y="6918"/>
                          </a:lnTo>
                          <a:lnTo>
                            <a:pt x="14979" y="6309"/>
                          </a:lnTo>
                          <a:lnTo>
                            <a:pt x="14857" y="5724"/>
                          </a:lnTo>
                          <a:lnTo>
                            <a:pt x="14687" y="5164"/>
                          </a:lnTo>
                          <a:lnTo>
                            <a:pt x="14492" y="4604"/>
                          </a:lnTo>
                          <a:lnTo>
                            <a:pt x="14248" y="4068"/>
                          </a:lnTo>
                          <a:lnTo>
                            <a:pt x="13956" y="3581"/>
                          </a:lnTo>
                          <a:lnTo>
                            <a:pt x="13615" y="309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69" name="Shape 469"/>
                    <p:cNvSpPr/>
                    <p:nvPr/>
                  </p:nvSpPr>
                  <p:spPr>
                    <a:xfrm>
                      <a:off x="6009825" y="1727425"/>
                      <a:ext cx="279500" cy="2795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180" h="11180" fill="none" extrusionOk="0">
                          <a:moveTo>
                            <a:pt x="10181" y="2387"/>
                          </a:moveTo>
                          <a:lnTo>
                            <a:pt x="10181" y="2387"/>
                          </a:lnTo>
                          <a:lnTo>
                            <a:pt x="10400" y="2728"/>
                          </a:lnTo>
                          <a:lnTo>
                            <a:pt x="10595" y="3093"/>
                          </a:lnTo>
                          <a:lnTo>
                            <a:pt x="10766" y="3483"/>
                          </a:lnTo>
                          <a:lnTo>
                            <a:pt x="10912" y="3873"/>
                          </a:lnTo>
                          <a:lnTo>
                            <a:pt x="11034" y="4287"/>
                          </a:lnTo>
                          <a:lnTo>
                            <a:pt x="11107" y="4701"/>
                          </a:lnTo>
                          <a:lnTo>
                            <a:pt x="11180" y="5139"/>
                          </a:lnTo>
                          <a:lnTo>
                            <a:pt x="11180" y="5577"/>
                          </a:lnTo>
                          <a:lnTo>
                            <a:pt x="11180" y="5577"/>
                          </a:lnTo>
                          <a:lnTo>
                            <a:pt x="11155" y="6162"/>
                          </a:lnTo>
                          <a:lnTo>
                            <a:pt x="11082" y="6722"/>
                          </a:lnTo>
                          <a:lnTo>
                            <a:pt x="10936" y="7234"/>
                          </a:lnTo>
                          <a:lnTo>
                            <a:pt x="10741" y="7769"/>
                          </a:lnTo>
                          <a:lnTo>
                            <a:pt x="10522" y="8257"/>
                          </a:lnTo>
                          <a:lnTo>
                            <a:pt x="10230" y="8695"/>
                          </a:lnTo>
                          <a:lnTo>
                            <a:pt x="9913" y="9133"/>
                          </a:lnTo>
                          <a:lnTo>
                            <a:pt x="9548" y="9523"/>
                          </a:lnTo>
                          <a:lnTo>
                            <a:pt x="9158" y="9888"/>
                          </a:lnTo>
                          <a:lnTo>
                            <a:pt x="8720" y="10205"/>
                          </a:lnTo>
                          <a:lnTo>
                            <a:pt x="8257" y="10497"/>
                          </a:lnTo>
                          <a:lnTo>
                            <a:pt x="7770" y="10741"/>
                          </a:lnTo>
                          <a:lnTo>
                            <a:pt x="7259" y="10911"/>
                          </a:lnTo>
                          <a:lnTo>
                            <a:pt x="6723" y="11057"/>
                          </a:lnTo>
                          <a:lnTo>
                            <a:pt x="6163" y="11155"/>
                          </a:lnTo>
                          <a:lnTo>
                            <a:pt x="5603" y="11179"/>
                          </a:lnTo>
                          <a:lnTo>
                            <a:pt x="5603" y="11179"/>
                          </a:lnTo>
                          <a:lnTo>
                            <a:pt x="5018" y="11155"/>
                          </a:lnTo>
                          <a:lnTo>
                            <a:pt x="4482" y="11057"/>
                          </a:lnTo>
                          <a:lnTo>
                            <a:pt x="3946" y="10911"/>
                          </a:lnTo>
                          <a:lnTo>
                            <a:pt x="3435" y="10741"/>
                          </a:lnTo>
                          <a:lnTo>
                            <a:pt x="2948" y="10497"/>
                          </a:lnTo>
                          <a:lnTo>
                            <a:pt x="2485" y="10205"/>
                          </a:lnTo>
                          <a:lnTo>
                            <a:pt x="2047" y="9888"/>
                          </a:lnTo>
                          <a:lnTo>
                            <a:pt x="1657" y="9523"/>
                          </a:lnTo>
                          <a:lnTo>
                            <a:pt x="1292" y="9133"/>
                          </a:lnTo>
                          <a:lnTo>
                            <a:pt x="975" y="8695"/>
                          </a:lnTo>
                          <a:lnTo>
                            <a:pt x="683" y="8257"/>
                          </a:lnTo>
                          <a:lnTo>
                            <a:pt x="464" y="7769"/>
                          </a:lnTo>
                          <a:lnTo>
                            <a:pt x="269" y="7234"/>
                          </a:lnTo>
                          <a:lnTo>
                            <a:pt x="123" y="6722"/>
                          </a:lnTo>
                          <a:lnTo>
                            <a:pt x="50" y="6162"/>
                          </a:lnTo>
                          <a:lnTo>
                            <a:pt x="1" y="5577"/>
                          </a:lnTo>
                          <a:lnTo>
                            <a:pt x="1" y="5577"/>
                          </a:lnTo>
                          <a:lnTo>
                            <a:pt x="50" y="5017"/>
                          </a:lnTo>
                          <a:lnTo>
                            <a:pt x="123" y="4457"/>
                          </a:lnTo>
                          <a:lnTo>
                            <a:pt x="269" y="3921"/>
                          </a:lnTo>
                          <a:lnTo>
                            <a:pt x="464" y="3410"/>
                          </a:lnTo>
                          <a:lnTo>
                            <a:pt x="683" y="2923"/>
                          </a:lnTo>
                          <a:lnTo>
                            <a:pt x="975" y="2460"/>
                          </a:lnTo>
                          <a:lnTo>
                            <a:pt x="1292" y="2046"/>
                          </a:lnTo>
                          <a:lnTo>
                            <a:pt x="1657" y="1632"/>
                          </a:lnTo>
                          <a:lnTo>
                            <a:pt x="2047" y="1267"/>
                          </a:lnTo>
                          <a:lnTo>
                            <a:pt x="2485" y="950"/>
                          </a:lnTo>
                          <a:lnTo>
                            <a:pt x="2948" y="682"/>
                          </a:lnTo>
                          <a:lnTo>
                            <a:pt x="3435" y="439"/>
                          </a:lnTo>
                          <a:lnTo>
                            <a:pt x="3946" y="244"/>
                          </a:lnTo>
                          <a:lnTo>
                            <a:pt x="4482" y="122"/>
                          </a:lnTo>
                          <a:lnTo>
                            <a:pt x="5018" y="25"/>
                          </a:lnTo>
                          <a:lnTo>
                            <a:pt x="5603" y="0"/>
                          </a:lnTo>
                          <a:lnTo>
                            <a:pt x="5603" y="0"/>
                          </a:lnTo>
                          <a:lnTo>
                            <a:pt x="6041" y="25"/>
                          </a:lnTo>
                          <a:lnTo>
                            <a:pt x="6479" y="73"/>
                          </a:lnTo>
                          <a:lnTo>
                            <a:pt x="6893" y="146"/>
                          </a:lnTo>
                          <a:lnTo>
                            <a:pt x="7307" y="268"/>
                          </a:lnTo>
                          <a:lnTo>
                            <a:pt x="7697" y="414"/>
                          </a:lnTo>
                          <a:lnTo>
                            <a:pt x="8087" y="585"/>
                          </a:lnTo>
                          <a:lnTo>
                            <a:pt x="8452" y="780"/>
                          </a:lnTo>
                          <a:lnTo>
                            <a:pt x="8793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70" name="Shape 470"/>
                    <p:cNvSpPr/>
                    <p:nvPr/>
                  </p:nvSpPr>
                  <p:spPr>
                    <a:xfrm>
                      <a:off x="6107250" y="1824850"/>
                      <a:ext cx="84650" cy="846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86" h="3386" fill="none" extrusionOk="0">
                          <a:moveTo>
                            <a:pt x="3362" y="1388"/>
                          </a:moveTo>
                          <a:lnTo>
                            <a:pt x="3362" y="1388"/>
                          </a:lnTo>
                          <a:lnTo>
                            <a:pt x="3386" y="1680"/>
                          </a:lnTo>
                          <a:lnTo>
                            <a:pt x="3386" y="1680"/>
                          </a:lnTo>
                          <a:lnTo>
                            <a:pt x="3386" y="1851"/>
                          </a:lnTo>
                          <a:lnTo>
                            <a:pt x="3362" y="2021"/>
                          </a:lnTo>
                          <a:lnTo>
                            <a:pt x="3313" y="2192"/>
                          </a:lnTo>
                          <a:lnTo>
                            <a:pt x="3264" y="2338"/>
                          </a:lnTo>
                          <a:lnTo>
                            <a:pt x="3191" y="2484"/>
                          </a:lnTo>
                          <a:lnTo>
                            <a:pt x="3118" y="2630"/>
                          </a:lnTo>
                          <a:lnTo>
                            <a:pt x="3021" y="2776"/>
                          </a:lnTo>
                          <a:lnTo>
                            <a:pt x="2899" y="2898"/>
                          </a:lnTo>
                          <a:lnTo>
                            <a:pt x="2777" y="2996"/>
                          </a:lnTo>
                          <a:lnTo>
                            <a:pt x="2655" y="3093"/>
                          </a:lnTo>
                          <a:lnTo>
                            <a:pt x="2509" y="3191"/>
                          </a:lnTo>
                          <a:lnTo>
                            <a:pt x="2363" y="3239"/>
                          </a:lnTo>
                          <a:lnTo>
                            <a:pt x="2217" y="3312"/>
                          </a:lnTo>
                          <a:lnTo>
                            <a:pt x="2046" y="3337"/>
                          </a:lnTo>
                          <a:lnTo>
                            <a:pt x="1876" y="3385"/>
                          </a:lnTo>
                          <a:lnTo>
                            <a:pt x="1706" y="3385"/>
                          </a:lnTo>
                          <a:lnTo>
                            <a:pt x="1706" y="3385"/>
                          </a:lnTo>
                          <a:lnTo>
                            <a:pt x="1535" y="3385"/>
                          </a:lnTo>
                          <a:lnTo>
                            <a:pt x="1365" y="3337"/>
                          </a:lnTo>
                          <a:lnTo>
                            <a:pt x="1194" y="3312"/>
                          </a:lnTo>
                          <a:lnTo>
                            <a:pt x="1048" y="3239"/>
                          </a:lnTo>
                          <a:lnTo>
                            <a:pt x="902" y="3191"/>
                          </a:lnTo>
                          <a:lnTo>
                            <a:pt x="756" y="3093"/>
                          </a:lnTo>
                          <a:lnTo>
                            <a:pt x="634" y="2996"/>
                          </a:lnTo>
                          <a:lnTo>
                            <a:pt x="512" y="2898"/>
                          </a:lnTo>
                          <a:lnTo>
                            <a:pt x="390" y="2776"/>
                          </a:lnTo>
                          <a:lnTo>
                            <a:pt x="293" y="2630"/>
                          </a:lnTo>
                          <a:lnTo>
                            <a:pt x="220" y="2484"/>
                          </a:lnTo>
                          <a:lnTo>
                            <a:pt x="147" y="2338"/>
                          </a:lnTo>
                          <a:lnTo>
                            <a:pt x="74" y="2192"/>
                          </a:lnTo>
                          <a:lnTo>
                            <a:pt x="49" y="2021"/>
                          </a:lnTo>
                          <a:lnTo>
                            <a:pt x="25" y="1851"/>
                          </a:lnTo>
                          <a:lnTo>
                            <a:pt x="1" y="1680"/>
                          </a:lnTo>
                          <a:lnTo>
                            <a:pt x="1" y="1680"/>
                          </a:lnTo>
                          <a:lnTo>
                            <a:pt x="25" y="1510"/>
                          </a:lnTo>
                          <a:lnTo>
                            <a:pt x="49" y="1340"/>
                          </a:lnTo>
                          <a:lnTo>
                            <a:pt x="74" y="1193"/>
                          </a:lnTo>
                          <a:lnTo>
                            <a:pt x="147" y="1023"/>
                          </a:lnTo>
                          <a:lnTo>
                            <a:pt x="220" y="877"/>
                          </a:lnTo>
                          <a:lnTo>
                            <a:pt x="293" y="731"/>
                          </a:lnTo>
                          <a:lnTo>
                            <a:pt x="390" y="609"/>
                          </a:lnTo>
                          <a:lnTo>
                            <a:pt x="512" y="487"/>
                          </a:lnTo>
                          <a:lnTo>
                            <a:pt x="634" y="390"/>
                          </a:lnTo>
                          <a:lnTo>
                            <a:pt x="756" y="292"/>
                          </a:lnTo>
                          <a:lnTo>
                            <a:pt x="902" y="195"/>
                          </a:lnTo>
                          <a:lnTo>
                            <a:pt x="1048" y="122"/>
                          </a:lnTo>
                          <a:lnTo>
                            <a:pt x="1194" y="73"/>
                          </a:lnTo>
                          <a:lnTo>
                            <a:pt x="1365" y="24"/>
                          </a:lnTo>
                          <a:lnTo>
                            <a:pt x="1535" y="0"/>
                          </a:lnTo>
                          <a:lnTo>
                            <a:pt x="1706" y="0"/>
                          </a:lnTo>
                          <a:lnTo>
                            <a:pt x="1706" y="0"/>
                          </a:lnTo>
                          <a:lnTo>
                            <a:pt x="1998" y="2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71" name="Shape 471"/>
                    <p:cNvSpPr/>
                    <p:nvPr/>
                  </p:nvSpPr>
                  <p:spPr>
                    <a:xfrm>
                      <a:off x="6058550" y="1776125"/>
                      <a:ext cx="182075" cy="1820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83" h="7283" fill="none" extrusionOk="0">
                          <a:moveTo>
                            <a:pt x="5431" y="463"/>
                          </a:moveTo>
                          <a:lnTo>
                            <a:pt x="5431" y="463"/>
                          </a:lnTo>
                          <a:lnTo>
                            <a:pt x="5042" y="269"/>
                          </a:lnTo>
                          <a:lnTo>
                            <a:pt x="4823" y="195"/>
                          </a:lnTo>
                          <a:lnTo>
                            <a:pt x="4603" y="122"/>
                          </a:lnTo>
                          <a:lnTo>
                            <a:pt x="4360" y="74"/>
                          </a:lnTo>
                          <a:lnTo>
                            <a:pt x="4141" y="25"/>
                          </a:lnTo>
                          <a:lnTo>
                            <a:pt x="3897" y="1"/>
                          </a:lnTo>
                          <a:lnTo>
                            <a:pt x="3654" y="1"/>
                          </a:lnTo>
                          <a:lnTo>
                            <a:pt x="3654" y="1"/>
                          </a:lnTo>
                          <a:lnTo>
                            <a:pt x="3288" y="25"/>
                          </a:lnTo>
                          <a:lnTo>
                            <a:pt x="2923" y="74"/>
                          </a:lnTo>
                          <a:lnTo>
                            <a:pt x="2558" y="147"/>
                          </a:lnTo>
                          <a:lnTo>
                            <a:pt x="2241" y="293"/>
                          </a:lnTo>
                          <a:lnTo>
                            <a:pt x="1924" y="439"/>
                          </a:lnTo>
                          <a:lnTo>
                            <a:pt x="1608" y="609"/>
                          </a:lnTo>
                          <a:lnTo>
                            <a:pt x="1340" y="829"/>
                          </a:lnTo>
                          <a:lnTo>
                            <a:pt x="1072" y="1072"/>
                          </a:lnTo>
                          <a:lnTo>
                            <a:pt x="828" y="1316"/>
                          </a:lnTo>
                          <a:lnTo>
                            <a:pt x="633" y="1608"/>
                          </a:lnTo>
                          <a:lnTo>
                            <a:pt x="439" y="1900"/>
                          </a:lnTo>
                          <a:lnTo>
                            <a:pt x="293" y="2217"/>
                          </a:lnTo>
                          <a:lnTo>
                            <a:pt x="171" y="2558"/>
                          </a:lnTo>
                          <a:lnTo>
                            <a:pt x="73" y="2899"/>
                          </a:lnTo>
                          <a:lnTo>
                            <a:pt x="25" y="3264"/>
                          </a:lnTo>
                          <a:lnTo>
                            <a:pt x="0" y="3629"/>
                          </a:lnTo>
                          <a:lnTo>
                            <a:pt x="0" y="3629"/>
                          </a:lnTo>
                          <a:lnTo>
                            <a:pt x="25" y="4019"/>
                          </a:lnTo>
                          <a:lnTo>
                            <a:pt x="73" y="4360"/>
                          </a:lnTo>
                          <a:lnTo>
                            <a:pt x="171" y="4725"/>
                          </a:lnTo>
                          <a:lnTo>
                            <a:pt x="293" y="5066"/>
                          </a:lnTo>
                          <a:lnTo>
                            <a:pt x="439" y="5383"/>
                          </a:lnTo>
                          <a:lnTo>
                            <a:pt x="633" y="5675"/>
                          </a:lnTo>
                          <a:lnTo>
                            <a:pt x="828" y="5943"/>
                          </a:lnTo>
                          <a:lnTo>
                            <a:pt x="1072" y="6211"/>
                          </a:lnTo>
                          <a:lnTo>
                            <a:pt x="1340" y="6455"/>
                          </a:lnTo>
                          <a:lnTo>
                            <a:pt x="1608" y="6650"/>
                          </a:lnTo>
                          <a:lnTo>
                            <a:pt x="1924" y="6844"/>
                          </a:lnTo>
                          <a:lnTo>
                            <a:pt x="2241" y="6990"/>
                          </a:lnTo>
                          <a:lnTo>
                            <a:pt x="2558" y="7112"/>
                          </a:lnTo>
                          <a:lnTo>
                            <a:pt x="2923" y="7210"/>
                          </a:lnTo>
                          <a:lnTo>
                            <a:pt x="3288" y="7258"/>
                          </a:lnTo>
                          <a:lnTo>
                            <a:pt x="3654" y="7283"/>
                          </a:lnTo>
                          <a:lnTo>
                            <a:pt x="3654" y="7283"/>
                          </a:lnTo>
                          <a:lnTo>
                            <a:pt x="4019" y="7258"/>
                          </a:lnTo>
                          <a:lnTo>
                            <a:pt x="4384" y="7210"/>
                          </a:lnTo>
                          <a:lnTo>
                            <a:pt x="4725" y="7112"/>
                          </a:lnTo>
                          <a:lnTo>
                            <a:pt x="5066" y="6990"/>
                          </a:lnTo>
                          <a:lnTo>
                            <a:pt x="5383" y="6844"/>
                          </a:lnTo>
                          <a:lnTo>
                            <a:pt x="5675" y="6650"/>
                          </a:lnTo>
                          <a:lnTo>
                            <a:pt x="5967" y="6455"/>
                          </a:lnTo>
                          <a:lnTo>
                            <a:pt x="6235" y="6211"/>
                          </a:lnTo>
                          <a:lnTo>
                            <a:pt x="6454" y="5943"/>
                          </a:lnTo>
                          <a:lnTo>
                            <a:pt x="6674" y="5675"/>
                          </a:lnTo>
                          <a:lnTo>
                            <a:pt x="6844" y="5383"/>
                          </a:lnTo>
                          <a:lnTo>
                            <a:pt x="7014" y="5066"/>
                          </a:lnTo>
                          <a:lnTo>
                            <a:pt x="7136" y="4725"/>
                          </a:lnTo>
                          <a:lnTo>
                            <a:pt x="7209" y="4360"/>
                          </a:lnTo>
                          <a:lnTo>
                            <a:pt x="7282" y="4019"/>
                          </a:lnTo>
                          <a:lnTo>
                            <a:pt x="7282" y="3629"/>
                          </a:lnTo>
                          <a:lnTo>
                            <a:pt x="7282" y="3629"/>
                          </a:lnTo>
                          <a:lnTo>
                            <a:pt x="7282" y="3386"/>
                          </a:lnTo>
                          <a:lnTo>
                            <a:pt x="7258" y="3167"/>
                          </a:lnTo>
                          <a:lnTo>
                            <a:pt x="7234" y="2923"/>
                          </a:lnTo>
                          <a:lnTo>
                            <a:pt x="7161" y="2704"/>
                          </a:lnTo>
                          <a:lnTo>
                            <a:pt x="7112" y="2485"/>
                          </a:lnTo>
                          <a:lnTo>
                            <a:pt x="7014" y="2266"/>
                          </a:lnTo>
                          <a:lnTo>
                            <a:pt x="6820" y="1852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72" name="Shape 472"/>
                    <p:cNvSpPr/>
                    <p:nvPr/>
                  </p:nvSpPr>
                  <p:spPr>
                    <a:xfrm>
                      <a:off x="5971475" y="2001400"/>
                      <a:ext cx="74925" cy="706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97" h="2827" fill="none" extrusionOk="0">
                          <a:moveTo>
                            <a:pt x="1462" y="1"/>
                          </a:moveTo>
                          <a:lnTo>
                            <a:pt x="293" y="1170"/>
                          </a:lnTo>
                          <a:lnTo>
                            <a:pt x="293" y="1170"/>
                          </a:lnTo>
                          <a:lnTo>
                            <a:pt x="171" y="1316"/>
                          </a:lnTo>
                          <a:lnTo>
                            <a:pt x="74" y="1487"/>
                          </a:lnTo>
                          <a:lnTo>
                            <a:pt x="25" y="1657"/>
                          </a:lnTo>
                          <a:lnTo>
                            <a:pt x="1" y="1852"/>
                          </a:lnTo>
                          <a:lnTo>
                            <a:pt x="25" y="2047"/>
                          </a:lnTo>
                          <a:lnTo>
                            <a:pt x="74" y="2217"/>
                          </a:lnTo>
                          <a:lnTo>
                            <a:pt x="171" y="2388"/>
                          </a:lnTo>
                          <a:lnTo>
                            <a:pt x="293" y="2534"/>
                          </a:lnTo>
                          <a:lnTo>
                            <a:pt x="293" y="2534"/>
                          </a:lnTo>
                          <a:lnTo>
                            <a:pt x="439" y="2656"/>
                          </a:lnTo>
                          <a:lnTo>
                            <a:pt x="609" y="2753"/>
                          </a:lnTo>
                          <a:lnTo>
                            <a:pt x="804" y="2802"/>
                          </a:lnTo>
                          <a:lnTo>
                            <a:pt x="975" y="2826"/>
                          </a:lnTo>
                          <a:lnTo>
                            <a:pt x="975" y="2826"/>
                          </a:lnTo>
                          <a:lnTo>
                            <a:pt x="1170" y="2802"/>
                          </a:lnTo>
                          <a:lnTo>
                            <a:pt x="1340" y="2753"/>
                          </a:lnTo>
                          <a:lnTo>
                            <a:pt x="1511" y="2656"/>
                          </a:lnTo>
                          <a:lnTo>
                            <a:pt x="1681" y="2534"/>
                          </a:lnTo>
                          <a:lnTo>
                            <a:pt x="2850" y="1365"/>
                          </a:lnTo>
                          <a:lnTo>
                            <a:pt x="2850" y="1365"/>
                          </a:lnTo>
                          <a:lnTo>
                            <a:pt x="2996" y="119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73" name="Shape 473"/>
                    <p:cNvSpPr/>
                    <p:nvPr/>
                  </p:nvSpPr>
                  <p:spPr>
                    <a:xfrm>
                      <a:off x="6253375" y="2001400"/>
                      <a:ext cx="74325" cy="706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73" h="2827" fill="none" extrusionOk="0">
                          <a:moveTo>
                            <a:pt x="1" y="1194"/>
                          </a:moveTo>
                          <a:lnTo>
                            <a:pt x="1" y="1194"/>
                          </a:lnTo>
                          <a:lnTo>
                            <a:pt x="123" y="1365"/>
                          </a:lnTo>
                          <a:lnTo>
                            <a:pt x="1316" y="2534"/>
                          </a:lnTo>
                          <a:lnTo>
                            <a:pt x="1316" y="2534"/>
                          </a:lnTo>
                          <a:lnTo>
                            <a:pt x="1462" y="2656"/>
                          </a:lnTo>
                          <a:lnTo>
                            <a:pt x="1633" y="2753"/>
                          </a:lnTo>
                          <a:lnTo>
                            <a:pt x="1827" y="2802"/>
                          </a:lnTo>
                          <a:lnTo>
                            <a:pt x="1998" y="2826"/>
                          </a:lnTo>
                          <a:lnTo>
                            <a:pt x="1998" y="2826"/>
                          </a:lnTo>
                          <a:lnTo>
                            <a:pt x="2193" y="2802"/>
                          </a:lnTo>
                          <a:lnTo>
                            <a:pt x="2363" y="2753"/>
                          </a:lnTo>
                          <a:lnTo>
                            <a:pt x="2534" y="2656"/>
                          </a:lnTo>
                          <a:lnTo>
                            <a:pt x="2704" y="2534"/>
                          </a:lnTo>
                          <a:lnTo>
                            <a:pt x="2704" y="2534"/>
                          </a:lnTo>
                          <a:lnTo>
                            <a:pt x="2826" y="2388"/>
                          </a:lnTo>
                          <a:lnTo>
                            <a:pt x="2923" y="2217"/>
                          </a:lnTo>
                          <a:lnTo>
                            <a:pt x="2972" y="2047"/>
                          </a:lnTo>
                          <a:lnTo>
                            <a:pt x="2972" y="1852"/>
                          </a:lnTo>
                          <a:lnTo>
                            <a:pt x="2972" y="1657"/>
                          </a:lnTo>
                          <a:lnTo>
                            <a:pt x="2923" y="1487"/>
                          </a:lnTo>
                          <a:lnTo>
                            <a:pt x="2826" y="1316"/>
                          </a:lnTo>
                          <a:lnTo>
                            <a:pt x="2704" y="1170"/>
                          </a:lnTo>
                          <a:lnTo>
                            <a:pt x="1535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74" name="Shape 474"/>
                    <p:cNvSpPr/>
                    <p:nvPr/>
                  </p:nvSpPr>
                  <p:spPr>
                    <a:xfrm>
                      <a:off x="6137700" y="1623900"/>
                      <a:ext cx="250875" cy="2551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035" h="10206" fill="none" extrusionOk="0">
                          <a:moveTo>
                            <a:pt x="9718" y="2412"/>
                          </a:moveTo>
                          <a:lnTo>
                            <a:pt x="8671" y="2217"/>
                          </a:lnTo>
                          <a:lnTo>
                            <a:pt x="9694" y="1194"/>
                          </a:lnTo>
                          <a:lnTo>
                            <a:pt x="9694" y="1194"/>
                          </a:lnTo>
                          <a:lnTo>
                            <a:pt x="9767" y="1121"/>
                          </a:lnTo>
                          <a:lnTo>
                            <a:pt x="9815" y="1024"/>
                          </a:lnTo>
                          <a:lnTo>
                            <a:pt x="9840" y="951"/>
                          </a:lnTo>
                          <a:lnTo>
                            <a:pt x="9840" y="853"/>
                          </a:lnTo>
                          <a:lnTo>
                            <a:pt x="9840" y="756"/>
                          </a:lnTo>
                          <a:lnTo>
                            <a:pt x="9815" y="658"/>
                          </a:lnTo>
                          <a:lnTo>
                            <a:pt x="9767" y="585"/>
                          </a:lnTo>
                          <a:lnTo>
                            <a:pt x="9694" y="512"/>
                          </a:lnTo>
                          <a:lnTo>
                            <a:pt x="9694" y="512"/>
                          </a:lnTo>
                          <a:lnTo>
                            <a:pt x="9621" y="439"/>
                          </a:lnTo>
                          <a:lnTo>
                            <a:pt x="9548" y="391"/>
                          </a:lnTo>
                          <a:lnTo>
                            <a:pt x="9450" y="366"/>
                          </a:lnTo>
                          <a:lnTo>
                            <a:pt x="9353" y="366"/>
                          </a:lnTo>
                          <a:lnTo>
                            <a:pt x="9255" y="366"/>
                          </a:lnTo>
                          <a:lnTo>
                            <a:pt x="9182" y="391"/>
                          </a:lnTo>
                          <a:lnTo>
                            <a:pt x="9085" y="439"/>
                          </a:lnTo>
                          <a:lnTo>
                            <a:pt x="9012" y="512"/>
                          </a:lnTo>
                          <a:lnTo>
                            <a:pt x="7867" y="1657"/>
                          </a:lnTo>
                          <a:lnTo>
                            <a:pt x="7867" y="1657"/>
                          </a:lnTo>
                          <a:lnTo>
                            <a:pt x="7818" y="1487"/>
                          </a:lnTo>
                          <a:lnTo>
                            <a:pt x="7599" y="317"/>
                          </a:lnTo>
                          <a:lnTo>
                            <a:pt x="7599" y="317"/>
                          </a:lnTo>
                          <a:lnTo>
                            <a:pt x="7575" y="196"/>
                          </a:lnTo>
                          <a:lnTo>
                            <a:pt x="7526" y="98"/>
                          </a:lnTo>
                          <a:lnTo>
                            <a:pt x="7477" y="50"/>
                          </a:lnTo>
                          <a:lnTo>
                            <a:pt x="7404" y="1"/>
                          </a:lnTo>
                          <a:lnTo>
                            <a:pt x="7331" y="1"/>
                          </a:lnTo>
                          <a:lnTo>
                            <a:pt x="7234" y="25"/>
                          </a:lnTo>
                          <a:lnTo>
                            <a:pt x="7161" y="74"/>
                          </a:lnTo>
                          <a:lnTo>
                            <a:pt x="7063" y="147"/>
                          </a:lnTo>
                          <a:lnTo>
                            <a:pt x="5432" y="1754"/>
                          </a:lnTo>
                          <a:lnTo>
                            <a:pt x="5432" y="1754"/>
                          </a:lnTo>
                          <a:lnTo>
                            <a:pt x="5358" y="1852"/>
                          </a:lnTo>
                          <a:lnTo>
                            <a:pt x="5285" y="1974"/>
                          </a:lnTo>
                          <a:lnTo>
                            <a:pt x="5212" y="2120"/>
                          </a:lnTo>
                          <a:lnTo>
                            <a:pt x="5164" y="2242"/>
                          </a:lnTo>
                          <a:lnTo>
                            <a:pt x="5139" y="2388"/>
                          </a:lnTo>
                          <a:lnTo>
                            <a:pt x="5115" y="2534"/>
                          </a:lnTo>
                          <a:lnTo>
                            <a:pt x="5115" y="2680"/>
                          </a:lnTo>
                          <a:lnTo>
                            <a:pt x="5115" y="2802"/>
                          </a:lnTo>
                          <a:lnTo>
                            <a:pt x="5334" y="3971"/>
                          </a:lnTo>
                          <a:lnTo>
                            <a:pt x="5334" y="3971"/>
                          </a:lnTo>
                          <a:lnTo>
                            <a:pt x="5383" y="4141"/>
                          </a:lnTo>
                          <a:lnTo>
                            <a:pt x="147" y="9378"/>
                          </a:lnTo>
                          <a:lnTo>
                            <a:pt x="147" y="9378"/>
                          </a:lnTo>
                          <a:lnTo>
                            <a:pt x="73" y="9451"/>
                          </a:lnTo>
                          <a:lnTo>
                            <a:pt x="25" y="9548"/>
                          </a:lnTo>
                          <a:lnTo>
                            <a:pt x="0" y="9645"/>
                          </a:lnTo>
                          <a:lnTo>
                            <a:pt x="0" y="9718"/>
                          </a:lnTo>
                          <a:lnTo>
                            <a:pt x="0" y="9816"/>
                          </a:lnTo>
                          <a:lnTo>
                            <a:pt x="25" y="9913"/>
                          </a:lnTo>
                          <a:lnTo>
                            <a:pt x="73" y="9986"/>
                          </a:lnTo>
                          <a:lnTo>
                            <a:pt x="147" y="10059"/>
                          </a:lnTo>
                          <a:lnTo>
                            <a:pt x="147" y="10059"/>
                          </a:lnTo>
                          <a:lnTo>
                            <a:pt x="220" y="10133"/>
                          </a:lnTo>
                          <a:lnTo>
                            <a:pt x="293" y="10181"/>
                          </a:lnTo>
                          <a:lnTo>
                            <a:pt x="390" y="10206"/>
                          </a:lnTo>
                          <a:lnTo>
                            <a:pt x="488" y="10206"/>
                          </a:lnTo>
                          <a:lnTo>
                            <a:pt x="488" y="10206"/>
                          </a:lnTo>
                          <a:lnTo>
                            <a:pt x="585" y="10206"/>
                          </a:lnTo>
                          <a:lnTo>
                            <a:pt x="658" y="10181"/>
                          </a:lnTo>
                          <a:lnTo>
                            <a:pt x="755" y="10133"/>
                          </a:lnTo>
                          <a:lnTo>
                            <a:pt x="828" y="10059"/>
                          </a:lnTo>
                          <a:lnTo>
                            <a:pt x="6187" y="4726"/>
                          </a:lnTo>
                          <a:lnTo>
                            <a:pt x="7234" y="4896"/>
                          </a:lnTo>
                          <a:lnTo>
                            <a:pt x="7234" y="4896"/>
                          </a:lnTo>
                          <a:lnTo>
                            <a:pt x="7356" y="4921"/>
                          </a:lnTo>
                          <a:lnTo>
                            <a:pt x="7502" y="4921"/>
                          </a:lnTo>
                          <a:lnTo>
                            <a:pt x="7624" y="4896"/>
                          </a:lnTo>
                          <a:lnTo>
                            <a:pt x="7770" y="4848"/>
                          </a:lnTo>
                          <a:lnTo>
                            <a:pt x="7916" y="4799"/>
                          </a:lnTo>
                          <a:lnTo>
                            <a:pt x="8038" y="4750"/>
                          </a:lnTo>
                          <a:lnTo>
                            <a:pt x="8159" y="4677"/>
                          </a:lnTo>
                          <a:lnTo>
                            <a:pt x="8257" y="4580"/>
                          </a:lnTo>
                          <a:lnTo>
                            <a:pt x="9889" y="2948"/>
                          </a:lnTo>
                          <a:lnTo>
                            <a:pt x="9889" y="2948"/>
                          </a:lnTo>
                          <a:lnTo>
                            <a:pt x="9962" y="2875"/>
                          </a:lnTo>
                          <a:lnTo>
                            <a:pt x="10010" y="2777"/>
                          </a:lnTo>
                          <a:lnTo>
                            <a:pt x="10035" y="2704"/>
                          </a:lnTo>
                          <a:lnTo>
                            <a:pt x="10010" y="2607"/>
                          </a:lnTo>
                          <a:lnTo>
                            <a:pt x="9986" y="2558"/>
                          </a:lnTo>
                          <a:lnTo>
                            <a:pt x="9913" y="2485"/>
                          </a:lnTo>
                          <a:lnTo>
                            <a:pt x="9815" y="2436"/>
                          </a:lnTo>
                          <a:lnTo>
                            <a:pt x="9718" y="2412"/>
                          </a:lnTo>
                          <a:lnTo>
                            <a:pt x="9718" y="2412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475" name="Shape 475"/>
                  <p:cNvGrpSpPr/>
                  <p:nvPr/>
                </p:nvGrpSpPr>
                <p:grpSpPr>
                  <a:xfrm>
                    <a:off x="2787179" y="1056517"/>
                    <a:ext cx="435021" cy="323445"/>
                    <a:chOff x="5247525" y="3007275"/>
                    <a:chExt cx="517575" cy="384825"/>
                  </a:xfrm>
                </p:grpSpPr>
                <p:sp>
                  <p:nvSpPr>
                    <p:cNvPr id="476" name="Shape 476"/>
                    <p:cNvSpPr/>
                    <p:nvPr/>
                  </p:nvSpPr>
                  <p:spPr>
                    <a:xfrm>
                      <a:off x="5247525" y="3007275"/>
                      <a:ext cx="348900" cy="3489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956" h="13956" fill="none" extrusionOk="0">
                          <a:moveTo>
                            <a:pt x="13323" y="5772"/>
                          </a:moveTo>
                          <a:lnTo>
                            <a:pt x="11861" y="5626"/>
                          </a:lnTo>
                          <a:lnTo>
                            <a:pt x="11861" y="5626"/>
                          </a:lnTo>
                          <a:lnTo>
                            <a:pt x="11788" y="5334"/>
                          </a:lnTo>
                          <a:lnTo>
                            <a:pt x="11667" y="5042"/>
                          </a:lnTo>
                          <a:lnTo>
                            <a:pt x="11545" y="4750"/>
                          </a:lnTo>
                          <a:lnTo>
                            <a:pt x="11399" y="4482"/>
                          </a:lnTo>
                          <a:lnTo>
                            <a:pt x="12300" y="3337"/>
                          </a:lnTo>
                          <a:lnTo>
                            <a:pt x="12300" y="3337"/>
                          </a:lnTo>
                          <a:lnTo>
                            <a:pt x="12373" y="3240"/>
                          </a:lnTo>
                          <a:lnTo>
                            <a:pt x="12422" y="3118"/>
                          </a:lnTo>
                          <a:lnTo>
                            <a:pt x="12446" y="2996"/>
                          </a:lnTo>
                          <a:lnTo>
                            <a:pt x="12446" y="2850"/>
                          </a:lnTo>
                          <a:lnTo>
                            <a:pt x="12422" y="2728"/>
                          </a:lnTo>
                          <a:lnTo>
                            <a:pt x="12397" y="2606"/>
                          </a:lnTo>
                          <a:lnTo>
                            <a:pt x="12324" y="2485"/>
                          </a:lnTo>
                          <a:lnTo>
                            <a:pt x="12251" y="2387"/>
                          </a:lnTo>
                          <a:lnTo>
                            <a:pt x="11569" y="1705"/>
                          </a:lnTo>
                          <a:lnTo>
                            <a:pt x="11569" y="1705"/>
                          </a:lnTo>
                          <a:lnTo>
                            <a:pt x="11472" y="1632"/>
                          </a:lnTo>
                          <a:lnTo>
                            <a:pt x="11350" y="1559"/>
                          </a:lnTo>
                          <a:lnTo>
                            <a:pt x="11228" y="1510"/>
                          </a:lnTo>
                          <a:lnTo>
                            <a:pt x="11106" y="1510"/>
                          </a:lnTo>
                          <a:lnTo>
                            <a:pt x="10960" y="1510"/>
                          </a:lnTo>
                          <a:lnTo>
                            <a:pt x="10838" y="1535"/>
                          </a:lnTo>
                          <a:lnTo>
                            <a:pt x="10717" y="1583"/>
                          </a:lnTo>
                          <a:lnTo>
                            <a:pt x="10619" y="1656"/>
                          </a:lnTo>
                          <a:lnTo>
                            <a:pt x="9475" y="2558"/>
                          </a:lnTo>
                          <a:lnTo>
                            <a:pt x="9475" y="2558"/>
                          </a:lnTo>
                          <a:lnTo>
                            <a:pt x="9207" y="2411"/>
                          </a:lnTo>
                          <a:lnTo>
                            <a:pt x="8914" y="2290"/>
                          </a:lnTo>
                          <a:lnTo>
                            <a:pt x="8622" y="2168"/>
                          </a:lnTo>
                          <a:lnTo>
                            <a:pt x="8330" y="2070"/>
                          </a:lnTo>
                          <a:lnTo>
                            <a:pt x="8159" y="634"/>
                          </a:lnTo>
                          <a:lnTo>
                            <a:pt x="8159" y="634"/>
                          </a:lnTo>
                          <a:lnTo>
                            <a:pt x="8135" y="512"/>
                          </a:lnTo>
                          <a:lnTo>
                            <a:pt x="8086" y="390"/>
                          </a:lnTo>
                          <a:lnTo>
                            <a:pt x="8013" y="293"/>
                          </a:lnTo>
                          <a:lnTo>
                            <a:pt x="7940" y="195"/>
                          </a:lnTo>
                          <a:lnTo>
                            <a:pt x="7818" y="122"/>
                          </a:lnTo>
                          <a:lnTo>
                            <a:pt x="7721" y="49"/>
                          </a:lnTo>
                          <a:lnTo>
                            <a:pt x="7575" y="25"/>
                          </a:lnTo>
                          <a:lnTo>
                            <a:pt x="7453" y="0"/>
                          </a:lnTo>
                          <a:lnTo>
                            <a:pt x="6479" y="0"/>
                          </a:lnTo>
                          <a:lnTo>
                            <a:pt x="6479" y="0"/>
                          </a:lnTo>
                          <a:lnTo>
                            <a:pt x="6357" y="25"/>
                          </a:lnTo>
                          <a:lnTo>
                            <a:pt x="6235" y="49"/>
                          </a:lnTo>
                          <a:lnTo>
                            <a:pt x="6114" y="122"/>
                          </a:lnTo>
                          <a:lnTo>
                            <a:pt x="6016" y="195"/>
                          </a:lnTo>
                          <a:lnTo>
                            <a:pt x="5919" y="293"/>
                          </a:lnTo>
                          <a:lnTo>
                            <a:pt x="5846" y="390"/>
                          </a:lnTo>
                          <a:lnTo>
                            <a:pt x="5797" y="512"/>
                          </a:lnTo>
                          <a:lnTo>
                            <a:pt x="5773" y="634"/>
                          </a:lnTo>
                          <a:lnTo>
                            <a:pt x="5602" y="2070"/>
                          </a:lnTo>
                          <a:lnTo>
                            <a:pt x="5602" y="2070"/>
                          </a:lnTo>
                          <a:lnTo>
                            <a:pt x="5310" y="2168"/>
                          </a:lnTo>
                          <a:lnTo>
                            <a:pt x="5018" y="2290"/>
                          </a:lnTo>
                          <a:lnTo>
                            <a:pt x="4750" y="2411"/>
                          </a:lnTo>
                          <a:lnTo>
                            <a:pt x="4482" y="2558"/>
                          </a:lnTo>
                          <a:lnTo>
                            <a:pt x="3337" y="1656"/>
                          </a:lnTo>
                          <a:lnTo>
                            <a:pt x="3337" y="1656"/>
                          </a:lnTo>
                          <a:lnTo>
                            <a:pt x="3215" y="1583"/>
                          </a:lnTo>
                          <a:lnTo>
                            <a:pt x="3094" y="1535"/>
                          </a:lnTo>
                          <a:lnTo>
                            <a:pt x="2972" y="1510"/>
                          </a:lnTo>
                          <a:lnTo>
                            <a:pt x="2850" y="1510"/>
                          </a:lnTo>
                          <a:lnTo>
                            <a:pt x="2728" y="1510"/>
                          </a:lnTo>
                          <a:lnTo>
                            <a:pt x="2582" y="1559"/>
                          </a:lnTo>
                          <a:lnTo>
                            <a:pt x="2485" y="1632"/>
                          </a:lnTo>
                          <a:lnTo>
                            <a:pt x="2387" y="1705"/>
                          </a:lnTo>
                          <a:lnTo>
                            <a:pt x="1705" y="2387"/>
                          </a:lnTo>
                          <a:lnTo>
                            <a:pt x="1705" y="2387"/>
                          </a:lnTo>
                          <a:lnTo>
                            <a:pt x="1608" y="2485"/>
                          </a:lnTo>
                          <a:lnTo>
                            <a:pt x="1559" y="2606"/>
                          </a:lnTo>
                          <a:lnTo>
                            <a:pt x="1511" y="2728"/>
                          </a:lnTo>
                          <a:lnTo>
                            <a:pt x="1486" y="2850"/>
                          </a:lnTo>
                          <a:lnTo>
                            <a:pt x="1486" y="2996"/>
                          </a:lnTo>
                          <a:lnTo>
                            <a:pt x="1511" y="3118"/>
                          </a:lnTo>
                          <a:lnTo>
                            <a:pt x="1559" y="3240"/>
                          </a:lnTo>
                          <a:lnTo>
                            <a:pt x="1632" y="3337"/>
                          </a:lnTo>
                          <a:lnTo>
                            <a:pt x="2533" y="4482"/>
                          </a:lnTo>
                          <a:lnTo>
                            <a:pt x="2533" y="4482"/>
                          </a:lnTo>
                          <a:lnTo>
                            <a:pt x="2387" y="4750"/>
                          </a:lnTo>
                          <a:lnTo>
                            <a:pt x="2266" y="5042"/>
                          </a:lnTo>
                          <a:lnTo>
                            <a:pt x="2168" y="5334"/>
                          </a:lnTo>
                          <a:lnTo>
                            <a:pt x="2071" y="5626"/>
                          </a:lnTo>
                          <a:lnTo>
                            <a:pt x="634" y="5772"/>
                          </a:lnTo>
                          <a:lnTo>
                            <a:pt x="634" y="5772"/>
                          </a:lnTo>
                          <a:lnTo>
                            <a:pt x="512" y="5821"/>
                          </a:lnTo>
                          <a:lnTo>
                            <a:pt x="390" y="5870"/>
                          </a:lnTo>
                          <a:lnTo>
                            <a:pt x="268" y="5943"/>
                          </a:lnTo>
                          <a:lnTo>
                            <a:pt x="171" y="6016"/>
                          </a:lnTo>
                          <a:lnTo>
                            <a:pt x="98" y="6138"/>
                          </a:lnTo>
                          <a:lnTo>
                            <a:pt x="49" y="6235"/>
                          </a:lnTo>
                          <a:lnTo>
                            <a:pt x="1" y="6381"/>
                          </a:lnTo>
                          <a:lnTo>
                            <a:pt x="1" y="6503"/>
                          </a:lnTo>
                          <a:lnTo>
                            <a:pt x="1" y="7453"/>
                          </a:lnTo>
                          <a:lnTo>
                            <a:pt x="1" y="7453"/>
                          </a:lnTo>
                          <a:lnTo>
                            <a:pt x="1" y="7599"/>
                          </a:lnTo>
                          <a:lnTo>
                            <a:pt x="49" y="7721"/>
                          </a:lnTo>
                          <a:lnTo>
                            <a:pt x="98" y="7843"/>
                          </a:lnTo>
                          <a:lnTo>
                            <a:pt x="171" y="7940"/>
                          </a:lnTo>
                          <a:lnTo>
                            <a:pt x="268" y="8037"/>
                          </a:lnTo>
                          <a:lnTo>
                            <a:pt x="390" y="8111"/>
                          </a:lnTo>
                          <a:lnTo>
                            <a:pt x="512" y="8159"/>
                          </a:lnTo>
                          <a:lnTo>
                            <a:pt x="634" y="8184"/>
                          </a:lnTo>
                          <a:lnTo>
                            <a:pt x="2071" y="8354"/>
                          </a:lnTo>
                          <a:lnTo>
                            <a:pt x="2071" y="8354"/>
                          </a:lnTo>
                          <a:lnTo>
                            <a:pt x="2168" y="8646"/>
                          </a:lnTo>
                          <a:lnTo>
                            <a:pt x="2266" y="8914"/>
                          </a:lnTo>
                          <a:lnTo>
                            <a:pt x="2387" y="9206"/>
                          </a:lnTo>
                          <a:lnTo>
                            <a:pt x="2533" y="9474"/>
                          </a:lnTo>
                          <a:lnTo>
                            <a:pt x="1632" y="10619"/>
                          </a:lnTo>
                          <a:lnTo>
                            <a:pt x="1632" y="10619"/>
                          </a:lnTo>
                          <a:lnTo>
                            <a:pt x="1559" y="10741"/>
                          </a:lnTo>
                          <a:lnTo>
                            <a:pt x="1511" y="10863"/>
                          </a:lnTo>
                          <a:lnTo>
                            <a:pt x="1486" y="10984"/>
                          </a:lnTo>
                          <a:lnTo>
                            <a:pt x="1486" y="11106"/>
                          </a:lnTo>
                          <a:lnTo>
                            <a:pt x="1511" y="11228"/>
                          </a:lnTo>
                          <a:lnTo>
                            <a:pt x="1559" y="11350"/>
                          </a:lnTo>
                          <a:lnTo>
                            <a:pt x="1608" y="11472"/>
                          </a:lnTo>
                          <a:lnTo>
                            <a:pt x="1705" y="11569"/>
                          </a:lnTo>
                          <a:lnTo>
                            <a:pt x="2387" y="12251"/>
                          </a:lnTo>
                          <a:lnTo>
                            <a:pt x="2387" y="12251"/>
                          </a:lnTo>
                          <a:lnTo>
                            <a:pt x="2485" y="12348"/>
                          </a:lnTo>
                          <a:lnTo>
                            <a:pt x="2582" y="12397"/>
                          </a:lnTo>
                          <a:lnTo>
                            <a:pt x="2728" y="12446"/>
                          </a:lnTo>
                          <a:lnTo>
                            <a:pt x="2850" y="12470"/>
                          </a:lnTo>
                          <a:lnTo>
                            <a:pt x="2972" y="12470"/>
                          </a:lnTo>
                          <a:lnTo>
                            <a:pt x="3094" y="12421"/>
                          </a:lnTo>
                          <a:lnTo>
                            <a:pt x="3215" y="12373"/>
                          </a:lnTo>
                          <a:lnTo>
                            <a:pt x="3337" y="12324"/>
                          </a:lnTo>
                          <a:lnTo>
                            <a:pt x="4482" y="11423"/>
                          </a:lnTo>
                          <a:lnTo>
                            <a:pt x="4482" y="11423"/>
                          </a:lnTo>
                          <a:lnTo>
                            <a:pt x="4750" y="11545"/>
                          </a:lnTo>
                          <a:lnTo>
                            <a:pt x="5018" y="11691"/>
                          </a:lnTo>
                          <a:lnTo>
                            <a:pt x="5310" y="11788"/>
                          </a:lnTo>
                          <a:lnTo>
                            <a:pt x="5602" y="11886"/>
                          </a:lnTo>
                          <a:lnTo>
                            <a:pt x="5773" y="13322"/>
                          </a:lnTo>
                          <a:lnTo>
                            <a:pt x="5773" y="13322"/>
                          </a:lnTo>
                          <a:lnTo>
                            <a:pt x="5797" y="13444"/>
                          </a:lnTo>
                          <a:lnTo>
                            <a:pt x="5846" y="13566"/>
                          </a:lnTo>
                          <a:lnTo>
                            <a:pt x="5919" y="13688"/>
                          </a:lnTo>
                          <a:lnTo>
                            <a:pt x="6016" y="13785"/>
                          </a:lnTo>
                          <a:lnTo>
                            <a:pt x="6114" y="13858"/>
                          </a:lnTo>
                          <a:lnTo>
                            <a:pt x="6235" y="13907"/>
                          </a:lnTo>
                          <a:lnTo>
                            <a:pt x="6357" y="13956"/>
                          </a:lnTo>
                          <a:lnTo>
                            <a:pt x="6479" y="13956"/>
                          </a:lnTo>
                          <a:lnTo>
                            <a:pt x="7453" y="13956"/>
                          </a:lnTo>
                          <a:lnTo>
                            <a:pt x="7453" y="13956"/>
                          </a:lnTo>
                          <a:lnTo>
                            <a:pt x="7575" y="13956"/>
                          </a:lnTo>
                          <a:lnTo>
                            <a:pt x="7721" y="13907"/>
                          </a:lnTo>
                          <a:lnTo>
                            <a:pt x="7818" y="13858"/>
                          </a:lnTo>
                          <a:lnTo>
                            <a:pt x="7940" y="13785"/>
                          </a:lnTo>
                          <a:lnTo>
                            <a:pt x="8013" y="13688"/>
                          </a:lnTo>
                          <a:lnTo>
                            <a:pt x="8086" y="13566"/>
                          </a:lnTo>
                          <a:lnTo>
                            <a:pt x="8135" y="13444"/>
                          </a:lnTo>
                          <a:lnTo>
                            <a:pt x="8159" y="13322"/>
                          </a:lnTo>
                          <a:lnTo>
                            <a:pt x="8330" y="11886"/>
                          </a:lnTo>
                          <a:lnTo>
                            <a:pt x="8330" y="11886"/>
                          </a:lnTo>
                          <a:lnTo>
                            <a:pt x="8622" y="11788"/>
                          </a:lnTo>
                          <a:lnTo>
                            <a:pt x="8914" y="11691"/>
                          </a:lnTo>
                          <a:lnTo>
                            <a:pt x="9207" y="11545"/>
                          </a:lnTo>
                          <a:lnTo>
                            <a:pt x="9475" y="11423"/>
                          </a:lnTo>
                          <a:lnTo>
                            <a:pt x="10619" y="12324"/>
                          </a:lnTo>
                          <a:lnTo>
                            <a:pt x="10619" y="12324"/>
                          </a:lnTo>
                          <a:lnTo>
                            <a:pt x="10717" y="12373"/>
                          </a:lnTo>
                          <a:lnTo>
                            <a:pt x="10838" y="12421"/>
                          </a:lnTo>
                          <a:lnTo>
                            <a:pt x="10960" y="12470"/>
                          </a:lnTo>
                          <a:lnTo>
                            <a:pt x="11106" y="12470"/>
                          </a:lnTo>
                          <a:lnTo>
                            <a:pt x="11228" y="12446"/>
                          </a:lnTo>
                          <a:lnTo>
                            <a:pt x="11350" y="12397"/>
                          </a:lnTo>
                          <a:lnTo>
                            <a:pt x="11472" y="12348"/>
                          </a:lnTo>
                          <a:lnTo>
                            <a:pt x="11569" y="12251"/>
                          </a:lnTo>
                          <a:lnTo>
                            <a:pt x="12251" y="11569"/>
                          </a:lnTo>
                          <a:lnTo>
                            <a:pt x="12251" y="11569"/>
                          </a:lnTo>
                          <a:lnTo>
                            <a:pt x="12324" y="11472"/>
                          </a:lnTo>
                          <a:lnTo>
                            <a:pt x="12397" y="11350"/>
                          </a:lnTo>
                          <a:lnTo>
                            <a:pt x="12422" y="11228"/>
                          </a:lnTo>
                          <a:lnTo>
                            <a:pt x="12446" y="11106"/>
                          </a:lnTo>
                          <a:lnTo>
                            <a:pt x="12446" y="10984"/>
                          </a:lnTo>
                          <a:lnTo>
                            <a:pt x="12422" y="10863"/>
                          </a:lnTo>
                          <a:lnTo>
                            <a:pt x="12373" y="10741"/>
                          </a:lnTo>
                          <a:lnTo>
                            <a:pt x="12300" y="10619"/>
                          </a:lnTo>
                          <a:lnTo>
                            <a:pt x="11399" y="9474"/>
                          </a:lnTo>
                          <a:lnTo>
                            <a:pt x="11399" y="9474"/>
                          </a:lnTo>
                          <a:lnTo>
                            <a:pt x="11545" y="9206"/>
                          </a:lnTo>
                          <a:lnTo>
                            <a:pt x="11667" y="8914"/>
                          </a:lnTo>
                          <a:lnTo>
                            <a:pt x="11788" y="8646"/>
                          </a:lnTo>
                          <a:lnTo>
                            <a:pt x="11861" y="8354"/>
                          </a:lnTo>
                          <a:lnTo>
                            <a:pt x="13323" y="8184"/>
                          </a:lnTo>
                          <a:lnTo>
                            <a:pt x="13323" y="8184"/>
                          </a:lnTo>
                          <a:lnTo>
                            <a:pt x="13444" y="8159"/>
                          </a:lnTo>
                          <a:lnTo>
                            <a:pt x="13566" y="8111"/>
                          </a:lnTo>
                          <a:lnTo>
                            <a:pt x="13664" y="8037"/>
                          </a:lnTo>
                          <a:lnTo>
                            <a:pt x="13761" y="7940"/>
                          </a:lnTo>
                          <a:lnTo>
                            <a:pt x="13834" y="7843"/>
                          </a:lnTo>
                          <a:lnTo>
                            <a:pt x="13907" y="7721"/>
                          </a:lnTo>
                          <a:lnTo>
                            <a:pt x="13932" y="7599"/>
                          </a:lnTo>
                          <a:lnTo>
                            <a:pt x="13956" y="7453"/>
                          </a:lnTo>
                          <a:lnTo>
                            <a:pt x="13956" y="6503"/>
                          </a:lnTo>
                          <a:lnTo>
                            <a:pt x="13956" y="6503"/>
                          </a:lnTo>
                          <a:lnTo>
                            <a:pt x="13932" y="6381"/>
                          </a:lnTo>
                          <a:lnTo>
                            <a:pt x="13907" y="6235"/>
                          </a:lnTo>
                          <a:lnTo>
                            <a:pt x="13834" y="6138"/>
                          </a:lnTo>
                          <a:lnTo>
                            <a:pt x="13761" y="6016"/>
                          </a:lnTo>
                          <a:lnTo>
                            <a:pt x="13664" y="5943"/>
                          </a:lnTo>
                          <a:lnTo>
                            <a:pt x="13566" y="5870"/>
                          </a:lnTo>
                          <a:lnTo>
                            <a:pt x="13444" y="5821"/>
                          </a:lnTo>
                          <a:lnTo>
                            <a:pt x="13323" y="5772"/>
                          </a:lnTo>
                          <a:lnTo>
                            <a:pt x="13323" y="5772"/>
                          </a:lnTo>
                          <a:close/>
                          <a:moveTo>
                            <a:pt x="8573" y="8598"/>
                          </a:moveTo>
                          <a:lnTo>
                            <a:pt x="8573" y="8598"/>
                          </a:lnTo>
                          <a:lnTo>
                            <a:pt x="8403" y="8744"/>
                          </a:lnTo>
                          <a:lnTo>
                            <a:pt x="8232" y="8890"/>
                          </a:lnTo>
                          <a:lnTo>
                            <a:pt x="8038" y="8987"/>
                          </a:lnTo>
                          <a:lnTo>
                            <a:pt x="7818" y="9085"/>
                          </a:lnTo>
                          <a:lnTo>
                            <a:pt x="7624" y="9158"/>
                          </a:lnTo>
                          <a:lnTo>
                            <a:pt x="7404" y="9206"/>
                          </a:lnTo>
                          <a:lnTo>
                            <a:pt x="7185" y="9231"/>
                          </a:lnTo>
                          <a:lnTo>
                            <a:pt x="6966" y="9255"/>
                          </a:lnTo>
                          <a:lnTo>
                            <a:pt x="6747" y="9231"/>
                          </a:lnTo>
                          <a:lnTo>
                            <a:pt x="6528" y="9206"/>
                          </a:lnTo>
                          <a:lnTo>
                            <a:pt x="6333" y="9158"/>
                          </a:lnTo>
                          <a:lnTo>
                            <a:pt x="6114" y="9085"/>
                          </a:lnTo>
                          <a:lnTo>
                            <a:pt x="5919" y="8987"/>
                          </a:lnTo>
                          <a:lnTo>
                            <a:pt x="5724" y="8890"/>
                          </a:lnTo>
                          <a:lnTo>
                            <a:pt x="5529" y="8744"/>
                          </a:lnTo>
                          <a:lnTo>
                            <a:pt x="5359" y="8598"/>
                          </a:lnTo>
                          <a:lnTo>
                            <a:pt x="5359" y="8598"/>
                          </a:lnTo>
                          <a:lnTo>
                            <a:pt x="5212" y="8427"/>
                          </a:lnTo>
                          <a:lnTo>
                            <a:pt x="5066" y="8232"/>
                          </a:lnTo>
                          <a:lnTo>
                            <a:pt x="4969" y="8037"/>
                          </a:lnTo>
                          <a:lnTo>
                            <a:pt x="4871" y="7843"/>
                          </a:lnTo>
                          <a:lnTo>
                            <a:pt x="4798" y="7623"/>
                          </a:lnTo>
                          <a:lnTo>
                            <a:pt x="4750" y="7404"/>
                          </a:lnTo>
                          <a:lnTo>
                            <a:pt x="4701" y="7209"/>
                          </a:lnTo>
                          <a:lnTo>
                            <a:pt x="4701" y="6990"/>
                          </a:lnTo>
                          <a:lnTo>
                            <a:pt x="4701" y="6771"/>
                          </a:lnTo>
                          <a:lnTo>
                            <a:pt x="4750" y="6552"/>
                          </a:lnTo>
                          <a:lnTo>
                            <a:pt x="4798" y="6333"/>
                          </a:lnTo>
                          <a:lnTo>
                            <a:pt x="4871" y="6138"/>
                          </a:lnTo>
                          <a:lnTo>
                            <a:pt x="4969" y="5919"/>
                          </a:lnTo>
                          <a:lnTo>
                            <a:pt x="5066" y="5724"/>
                          </a:lnTo>
                          <a:lnTo>
                            <a:pt x="5212" y="5553"/>
                          </a:lnTo>
                          <a:lnTo>
                            <a:pt x="5359" y="5383"/>
                          </a:lnTo>
                          <a:lnTo>
                            <a:pt x="5359" y="5383"/>
                          </a:lnTo>
                          <a:lnTo>
                            <a:pt x="5529" y="5212"/>
                          </a:lnTo>
                          <a:lnTo>
                            <a:pt x="5724" y="5091"/>
                          </a:lnTo>
                          <a:lnTo>
                            <a:pt x="5919" y="4969"/>
                          </a:lnTo>
                          <a:lnTo>
                            <a:pt x="6114" y="4871"/>
                          </a:lnTo>
                          <a:lnTo>
                            <a:pt x="6333" y="4798"/>
                          </a:lnTo>
                          <a:lnTo>
                            <a:pt x="6528" y="4750"/>
                          </a:lnTo>
                          <a:lnTo>
                            <a:pt x="6747" y="4725"/>
                          </a:lnTo>
                          <a:lnTo>
                            <a:pt x="6966" y="4701"/>
                          </a:lnTo>
                          <a:lnTo>
                            <a:pt x="7185" y="4725"/>
                          </a:lnTo>
                          <a:lnTo>
                            <a:pt x="7404" y="4750"/>
                          </a:lnTo>
                          <a:lnTo>
                            <a:pt x="7624" y="4798"/>
                          </a:lnTo>
                          <a:lnTo>
                            <a:pt x="7818" y="4871"/>
                          </a:lnTo>
                          <a:lnTo>
                            <a:pt x="8038" y="4969"/>
                          </a:lnTo>
                          <a:lnTo>
                            <a:pt x="8232" y="5091"/>
                          </a:lnTo>
                          <a:lnTo>
                            <a:pt x="8403" y="5212"/>
                          </a:lnTo>
                          <a:lnTo>
                            <a:pt x="8573" y="5383"/>
                          </a:lnTo>
                          <a:lnTo>
                            <a:pt x="8573" y="5383"/>
                          </a:lnTo>
                          <a:lnTo>
                            <a:pt x="8744" y="5553"/>
                          </a:lnTo>
                          <a:lnTo>
                            <a:pt x="8866" y="5724"/>
                          </a:lnTo>
                          <a:lnTo>
                            <a:pt x="8987" y="5919"/>
                          </a:lnTo>
                          <a:lnTo>
                            <a:pt x="9085" y="6138"/>
                          </a:lnTo>
                          <a:lnTo>
                            <a:pt x="9158" y="6333"/>
                          </a:lnTo>
                          <a:lnTo>
                            <a:pt x="9207" y="6552"/>
                          </a:lnTo>
                          <a:lnTo>
                            <a:pt x="9231" y="6771"/>
                          </a:lnTo>
                          <a:lnTo>
                            <a:pt x="9231" y="6990"/>
                          </a:lnTo>
                          <a:lnTo>
                            <a:pt x="9231" y="7209"/>
                          </a:lnTo>
                          <a:lnTo>
                            <a:pt x="9207" y="7404"/>
                          </a:lnTo>
                          <a:lnTo>
                            <a:pt x="9158" y="7623"/>
                          </a:lnTo>
                          <a:lnTo>
                            <a:pt x="9085" y="7843"/>
                          </a:lnTo>
                          <a:lnTo>
                            <a:pt x="8987" y="8037"/>
                          </a:lnTo>
                          <a:lnTo>
                            <a:pt x="8866" y="8232"/>
                          </a:lnTo>
                          <a:lnTo>
                            <a:pt x="8744" y="8427"/>
                          </a:lnTo>
                          <a:lnTo>
                            <a:pt x="8573" y="8598"/>
                          </a:lnTo>
                          <a:lnTo>
                            <a:pt x="8573" y="8598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77" name="Shape 477"/>
                    <p:cNvSpPr/>
                    <p:nvPr/>
                  </p:nvSpPr>
                  <p:spPr>
                    <a:xfrm>
                      <a:off x="5566575" y="3193575"/>
                      <a:ext cx="198525" cy="1985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941" h="7941" fill="none" extrusionOk="0">
                          <a:moveTo>
                            <a:pt x="7258" y="2144"/>
                          </a:moveTo>
                          <a:lnTo>
                            <a:pt x="6138" y="2388"/>
                          </a:lnTo>
                          <a:lnTo>
                            <a:pt x="6138" y="2388"/>
                          </a:lnTo>
                          <a:lnTo>
                            <a:pt x="6016" y="2217"/>
                          </a:lnTo>
                          <a:lnTo>
                            <a:pt x="5870" y="2071"/>
                          </a:lnTo>
                          <a:lnTo>
                            <a:pt x="6260" y="975"/>
                          </a:lnTo>
                          <a:lnTo>
                            <a:pt x="6260" y="975"/>
                          </a:lnTo>
                          <a:lnTo>
                            <a:pt x="6284" y="902"/>
                          </a:lnTo>
                          <a:lnTo>
                            <a:pt x="6284" y="829"/>
                          </a:lnTo>
                          <a:lnTo>
                            <a:pt x="6260" y="683"/>
                          </a:lnTo>
                          <a:lnTo>
                            <a:pt x="6162" y="561"/>
                          </a:lnTo>
                          <a:lnTo>
                            <a:pt x="6114" y="488"/>
                          </a:lnTo>
                          <a:lnTo>
                            <a:pt x="6065" y="464"/>
                          </a:lnTo>
                          <a:lnTo>
                            <a:pt x="5553" y="196"/>
                          </a:lnTo>
                          <a:lnTo>
                            <a:pt x="5553" y="196"/>
                          </a:lnTo>
                          <a:lnTo>
                            <a:pt x="5480" y="171"/>
                          </a:lnTo>
                          <a:lnTo>
                            <a:pt x="5407" y="171"/>
                          </a:lnTo>
                          <a:lnTo>
                            <a:pt x="5261" y="171"/>
                          </a:lnTo>
                          <a:lnTo>
                            <a:pt x="5115" y="244"/>
                          </a:lnTo>
                          <a:lnTo>
                            <a:pt x="5066" y="293"/>
                          </a:lnTo>
                          <a:lnTo>
                            <a:pt x="5018" y="342"/>
                          </a:lnTo>
                          <a:lnTo>
                            <a:pt x="4384" y="1316"/>
                          </a:lnTo>
                          <a:lnTo>
                            <a:pt x="4384" y="1316"/>
                          </a:lnTo>
                          <a:lnTo>
                            <a:pt x="4165" y="1292"/>
                          </a:lnTo>
                          <a:lnTo>
                            <a:pt x="3970" y="1292"/>
                          </a:lnTo>
                          <a:lnTo>
                            <a:pt x="3483" y="244"/>
                          </a:lnTo>
                          <a:lnTo>
                            <a:pt x="3483" y="244"/>
                          </a:lnTo>
                          <a:lnTo>
                            <a:pt x="3435" y="171"/>
                          </a:lnTo>
                          <a:lnTo>
                            <a:pt x="3386" y="123"/>
                          </a:lnTo>
                          <a:lnTo>
                            <a:pt x="3264" y="50"/>
                          </a:lnTo>
                          <a:lnTo>
                            <a:pt x="3118" y="1"/>
                          </a:lnTo>
                          <a:lnTo>
                            <a:pt x="3045" y="1"/>
                          </a:lnTo>
                          <a:lnTo>
                            <a:pt x="2972" y="25"/>
                          </a:lnTo>
                          <a:lnTo>
                            <a:pt x="2436" y="196"/>
                          </a:lnTo>
                          <a:lnTo>
                            <a:pt x="2436" y="196"/>
                          </a:lnTo>
                          <a:lnTo>
                            <a:pt x="2363" y="220"/>
                          </a:lnTo>
                          <a:lnTo>
                            <a:pt x="2290" y="269"/>
                          </a:lnTo>
                          <a:lnTo>
                            <a:pt x="2192" y="391"/>
                          </a:lnTo>
                          <a:lnTo>
                            <a:pt x="2144" y="537"/>
                          </a:lnTo>
                          <a:lnTo>
                            <a:pt x="2144" y="610"/>
                          </a:lnTo>
                          <a:lnTo>
                            <a:pt x="2144" y="683"/>
                          </a:lnTo>
                          <a:lnTo>
                            <a:pt x="2387" y="1828"/>
                          </a:lnTo>
                          <a:lnTo>
                            <a:pt x="2387" y="1828"/>
                          </a:lnTo>
                          <a:lnTo>
                            <a:pt x="2217" y="1949"/>
                          </a:lnTo>
                          <a:lnTo>
                            <a:pt x="2071" y="2095"/>
                          </a:lnTo>
                          <a:lnTo>
                            <a:pt x="999" y="1681"/>
                          </a:lnTo>
                          <a:lnTo>
                            <a:pt x="999" y="1681"/>
                          </a:lnTo>
                          <a:lnTo>
                            <a:pt x="926" y="1681"/>
                          </a:lnTo>
                          <a:lnTo>
                            <a:pt x="829" y="1657"/>
                          </a:lnTo>
                          <a:lnTo>
                            <a:pt x="682" y="1706"/>
                          </a:lnTo>
                          <a:lnTo>
                            <a:pt x="561" y="1779"/>
                          </a:lnTo>
                          <a:lnTo>
                            <a:pt x="512" y="1828"/>
                          </a:lnTo>
                          <a:lnTo>
                            <a:pt x="463" y="1901"/>
                          </a:lnTo>
                          <a:lnTo>
                            <a:pt x="220" y="2388"/>
                          </a:lnTo>
                          <a:lnTo>
                            <a:pt x="220" y="2388"/>
                          </a:lnTo>
                          <a:lnTo>
                            <a:pt x="195" y="2461"/>
                          </a:lnTo>
                          <a:lnTo>
                            <a:pt x="171" y="2534"/>
                          </a:lnTo>
                          <a:lnTo>
                            <a:pt x="195" y="2704"/>
                          </a:lnTo>
                          <a:lnTo>
                            <a:pt x="244" y="2826"/>
                          </a:lnTo>
                          <a:lnTo>
                            <a:pt x="293" y="2899"/>
                          </a:lnTo>
                          <a:lnTo>
                            <a:pt x="366" y="2948"/>
                          </a:lnTo>
                          <a:lnTo>
                            <a:pt x="1340" y="3581"/>
                          </a:lnTo>
                          <a:lnTo>
                            <a:pt x="1340" y="3581"/>
                          </a:lnTo>
                          <a:lnTo>
                            <a:pt x="1316" y="3776"/>
                          </a:lnTo>
                          <a:lnTo>
                            <a:pt x="1291" y="3995"/>
                          </a:lnTo>
                          <a:lnTo>
                            <a:pt x="244" y="4482"/>
                          </a:lnTo>
                          <a:lnTo>
                            <a:pt x="244" y="4482"/>
                          </a:lnTo>
                          <a:lnTo>
                            <a:pt x="195" y="4507"/>
                          </a:lnTo>
                          <a:lnTo>
                            <a:pt x="122" y="4555"/>
                          </a:lnTo>
                          <a:lnTo>
                            <a:pt x="49" y="4701"/>
                          </a:lnTo>
                          <a:lnTo>
                            <a:pt x="0" y="4848"/>
                          </a:lnTo>
                          <a:lnTo>
                            <a:pt x="25" y="4921"/>
                          </a:lnTo>
                          <a:lnTo>
                            <a:pt x="25" y="4994"/>
                          </a:lnTo>
                          <a:lnTo>
                            <a:pt x="220" y="5530"/>
                          </a:lnTo>
                          <a:lnTo>
                            <a:pt x="220" y="5530"/>
                          </a:lnTo>
                          <a:lnTo>
                            <a:pt x="244" y="5578"/>
                          </a:lnTo>
                          <a:lnTo>
                            <a:pt x="293" y="5651"/>
                          </a:lnTo>
                          <a:lnTo>
                            <a:pt x="390" y="5749"/>
                          </a:lnTo>
                          <a:lnTo>
                            <a:pt x="536" y="5797"/>
                          </a:lnTo>
                          <a:lnTo>
                            <a:pt x="609" y="5797"/>
                          </a:lnTo>
                          <a:lnTo>
                            <a:pt x="682" y="5797"/>
                          </a:lnTo>
                          <a:lnTo>
                            <a:pt x="1827" y="5554"/>
                          </a:lnTo>
                          <a:lnTo>
                            <a:pt x="1827" y="5554"/>
                          </a:lnTo>
                          <a:lnTo>
                            <a:pt x="1949" y="5724"/>
                          </a:lnTo>
                          <a:lnTo>
                            <a:pt x="2095" y="5870"/>
                          </a:lnTo>
                          <a:lnTo>
                            <a:pt x="1705" y="6966"/>
                          </a:lnTo>
                          <a:lnTo>
                            <a:pt x="1705" y="6966"/>
                          </a:lnTo>
                          <a:lnTo>
                            <a:pt x="1681" y="7040"/>
                          </a:lnTo>
                          <a:lnTo>
                            <a:pt x="1681" y="7113"/>
                          </a:lnTo>
                          <a:lnTo>
                            <a:pt x="1705" y="7259"/>
                          </a:lnTo>
                          <a:lnTo>
                            <a:pt x="1778" y="7380"/>
                          </a:lnTo>
                          <a:lnTo>
                            <a:pt x="1851" y="7429"/>
                          </a:lnTo>
                          <a:lnTo>
                            <a:pt x="1900" y="7478"/>
                          </a:lnTo>
                          <a:lnTo>
                            <a:pt x="2412" y="7721"/>
                          </a:lnTo>
                          <a:lnTo>
                            <a:pt x="2412" y="7721"/>
                          </a:lnTo>
                          <a:lnTo>
                            <a:pt x="2485" y="7770"/>
                          </a:lnTo>
                          <a:lnTo>
                            <a:pt x="2558" y="7770"/>
                          </a:lnTo>
                          <a:lnTo>
                            <a:pt x="2704" y="7770"/>
                          </a:lnTo>
                          <a:lnTo>
                            <a:pt x="2850" y="7697"/>
                          </a:lnTo>
                          <a:lnTo>
                            <a:pt x="2899" y="7648"/>
                          </a:lnTo>
                          <a:lnTo>
                            <a:pt x="2947" y="7600"/>
                          </a:lnTo>
                          <a:lnTo>
                            <a:pt x="3581" y="6625"/>
                          </a:lnTo>
                          <a:lnTo>
                            <a:pt x="3581" y="6625"/>
                          </a:lnTo>
                          <a:lnTo>
                            <a:pt x="3800" y="6650"/>
                          </a:lnTo>
                          <a:lnTo>
                            <a:pt x="3995" y="6650"/>
                          </a:lnTo>
                          <a:lnTo>
                            <a:pt x="4482" y="7697"/>
                          </a:lnTo>
                          <a:lnTo>
                            <a:pt x="4482" y="7697"/>
                          </a:lnTo>
                          <a:lnTo>
                            <a:pt x="4531" y="7770"/>
                          </a:lnTo>
                          <a:lnTo>
                            <a:pt x="4579" y="7819"/>
                          </a:lnTo>
                          <a:lnTo>
                            <a:pt x="4701" y="7892"/>
                          </a:lnTo>
                          <a:lnTo>
                            <a:pt x="4847" y="7941"/>
                          </a:lnTo>
                          <a:lnTo>
                            <a:pt x="4920" y="7941"/>
                          </a:lnTo>
                          <a:lnTo>
                            <a:pt x="4993" y="7916"/>
                          </a:lnTo>
                          <a:lnTo>
                            <a:pt x="5529" y="7746"/>
                          </a:lnTo>
                          <a:lnTo>
                            <a:pt x="5529" y="7746"/>
                          </a:lnTo>
                          <a:lnTo>
                            <a:pt x="5602" y="7721"/>
                          </a:lnTo>
                          <a:lnTo>
                            <a:pt x="5651" y="7673"/>
                          </a:lnTo>
                          <a:lnTo>
                            <a:pt x="5748" y="7551"/>
                          </a:lnTo>
                          <a:lnTo>
                            <a:pt x="5821" y="7405"/>
                          </a:lnTo>
                          <a:lnTo>
                            <a:pt x="5821" y="7332"/>
                          </a:lnTo>
                          <a:lnTo>
                            <a:pt x="5821" y="7259"/>
                          </a:lnTo>
                          <a:lnTo>
                            <a:pt x="5578" y="6114"/>
                          </a:lnTo>
                          <a:lnTo>
                            <a:pt x="5578" y="6114"/>
                          </a:lnTo>
                          <a:lnTo>
                            <a:pt x="5724" y="5992"/>
                          </a:lnTo>
                          <a:lnTo>
                            <a:pt x="5894" y="5846"/>
                          </a:lnTo>
                          <a:lnTo>
                            <a:pt x="6966" y="6260"/>
                          </a:lnTo>
                          <a:lnTo>
                            <a:pt x="6966" y="6260"/>
                          </a:lnTo>
                          <a:lnTo>
                            <a:pt x="7039" y="6260"/>
                          </a:lnTo>
                          <a:lnTo>
                            <a:pt x="7112" y="6285"/>
                          </a:lnTo>
                          <a:lnTo>
                            <a:pt x="7258" y="6236"/>
                          </a:lnTo>
                          <a:lnTo>
                            <a:pt x="7404" y="6163"/>
                          </a:lnTo>
                          <a:lnTo>
                            <a:pt x="7453" y="6114"/>
                          </a:lnTo>
                          <a:lnTo>
                            <a:pt x="7502" y="6041"/>
                          </a:lnTo>
                          <a:lnTo>
                            <a:pt x="7745" y="5530"/>
                          </a:lnTo>
                          <a:lnTo>
                            <a:pt x="7745" y="5530"/>
                          </a:lnTo>
                          <a:lnTo>
                            <a:pt x="7770" y="5481"/>
                          </a:lnTo>
                          <a:lnTo>
                            <a:pt x="7794" y="5383"/>
                          </a:lnTo>
                          <a:lnTo>
                            <a:pt x="7770" y="5237"/>
                          </a:lnTo>
                          <a:lnTo>
                            <a:pt x="7697" y="5115"/>
                          </a:lnTo>
                          <a:lnTo>
                            <a:pt x="7648" y="5042"/>
                          </a:lnTo>
                          <a:lnTo>
                            <a:pt x="7599" y="4994"/>
                          </a:lnTo>
                          <a:lnTo>
                            <a:pt x="6625" y="4360"/>
                          </a:lnTo>
                          <a:lnTo>
                            <a:pt x="6625" y="4360"/>
                          </a:lnTo>
                          <a:lnTo>
                            <a:pt x="6649" y="4166"/>
                          </a:lnTo>
                          <a:lnTo>
                            <a:pt x="6649" y="3946"/>
                          </a:lnTo>
                          <a:lnTo>
                            <a:pt x="7697" y="3459"/>
                          </a:lnTo>
                          <a:lnTo>
                            <a:pt x="7697" y="3459"/>
                          </a:lnTo>
                          <a:lnTo>
                            <a:pt x="7770" y="3435"/>
                          </a:lnTo>
                          <a:lnTo>
                            <a:pt x="7843" y="3386"/>
                          </a:lnTo>
                          <a:lnTo>
                            <a:pt x="7916" y="3240"/>
                          </a:lnTo>
                          <a:lnTo>
                            <a:pt x="7940" y="3094"/>
                          </a:lnTo>
                          <a:lnTo>
                            <a:pt x="7940" y="3021"/>
                          </a:lnTo>
                          <a:lnTo>
                            <a:pt x="7940" y="2948"/>
                          </a:lnTo>
                          <a:lnTo>
                            <a:pt x="7745" y="2412"/>
                          </a:lnTo>
                          <a:lnTo>
                            <a:pt x="7745" y="2412"/>
                          </a:lnTo>
                          <a:lnTo>
                            <a:pt x="7721" y="2339"/>
                          </a:lnTo>
                          <a:lnTo>
                            <a:pt x="7672" y="2290"/>
                          </a:lnTo>
                          <a:lnTo>
                            <a:pt x="7551" y="2193"/>
                          </a:lnTo>
                          <a:lnTo>
                            <a:pt x="7429" y="2144"/>
                          </a:lnTo>
                          <a:lnTo>
                            <a:pt x="7356" y="2144"/>
                          </a:lnTo>
                          <a:lnTo>
                            <a:pt x="7258" y="2144"/>
                          </a:lnTo>
                          <a:lnTo>
                            <a:pt x="7258" y="2144"/>
                          </a:lnTo>
                          <a:close/>
                          <a:moveTo>
                            <a:pt x="5480" y="4726"/>
                          </a:moveTo>
                          <a:lnTo>
                            <a:pt x="5480" y="4726"/>
                          </a:lnTo>
                          <a:lnTo>
                            <a:pt x="5383" y="4872"/>
                          </a:lnTo>
                          <a:lnTo>
                            <a:pt x="5286" y="4994"/>
                          </a:lnTo>
                          <a:lnTo>
                            <a:pt x="5188" y="5140"/>
                          </a:lnTo>
                          <a:lnTo>
                            <a:pt x="5066" y="5237"/>
                          </a:lnTo>
                          <a:lnTo>
                            <a:pt x="4945" y="5335"/>
                          </a:lnTo>
                          <a:lnTo>
                            <a:pt x="4798" y="5432"/>
                          </a:lnTo>
                          <a:lnTo>
                            <a:pt x="4652" y="5505"/>
                          </a:lnTo>
                          <a:lnTo>
                            <a:pt x="4506" y="5554"/>
                          </a:lnTo>
                          <a:lnTo>
                            <a:pt x="4360" y="5603"/>
                          </a:lnTo>
                          <a:lnTo>
                            <a:pt x="4190" y="5627"/>
                          </a:lnTo>
                          <a:lnTo>
                            <a:pt x="4043" y="5651"/>
                          </a:lnTo>
                          <a:lnTo>
                            <a:pt x="3873" y="5627"/>
                          </a:lnTo>
                          <a:lnTo>
                            <a:pt x="3702" y="5627"/>
                          </a:lnTo>
                          <a:lnTo>
                            <a:pt x="3556" y="5578"/>
                          </a:lnTo>
                          <a:lnTo>
                            <a:pt x="3386" y="5530"/>
                          </a:lnTo>
                          <a:lnTo>
                            <a:pt x="3240" y="5456"/>
                          </a:lnTo>
                          <a:lnTo>
                            <a:pt x="3240" y="5456"/>
                          </a:lnTo>
                          <a:lnTo>
                            <a:pt x="3094" y="5383"/>
                          </a:lnTo>
                          <a:lnTo>
                            <a:pt x="2947" y="5286"/>
                          </a:lnTo>
                          <a:lnTo>
                            <a:pt x="2826" y="5164"/>
                          </a:lnTo>
                          <a:lnTo>
                            <a:pt x="2704" y="5067"/>
                          </a:lnTo>
                          <a:lnTo>
                            <a:pt x="2606" y="4921"/>
                          </a:lnTo>
                          <a:lnTo>
                            <a:pt x="2533" y="4799"/>
                          </a:lnTo>
                          <a:lnTo>
                            <a:pt x="2460" y="4653"/>
                          </a:lnTo>
                          <a:lnTo>
                            <a:pt x="2387" y="4507"/>
                          </a:lnTo>
                          <a:lnTo>
                            <a:pt x="2363" y="4336"/>
                          </a:lnTo>
                          <a:lnTo>
                            <a:pt x="2314" y="4190"/>
                          </a:lnTo>
                          <a:lnTo>
                            <a:pt x="2314" y="4020"/>
                          </a:lnTo>
                          <a:lnTo>
                            <a:pt x="2314" y="3873"/>
                          </a:lnTo>
                          <a:lnTo>
                            <a:pt x="2339" y="3703"/>
                          </a:lnTo>
                          <a:lnTo>
                            <a:pt x="2363" y="3532"/>
                          </a:lnTo>
                          <a:lnTo>
                            <a:pt x="2412" y="3386"/>
                          </a:lnTo>
                          <a:lnTo>
                            <a:pt x="2485" y="3216"/>
                          </a:lnTo>
                          <a:lnTo>
                            <a:pt x="2485" y="3216"/>
                          </a:lnTo>
                          <a:lnTo>
                            <a:pt x="2582" y="3070"/>
                          </a:lnTo>
                          <a:lnTo>
                            <a:pt x="2680" y="2948"/>
                          </a:lnTo>
                          <a:lnTo>
                            <a:pt x="2777" y="2802"/>
                          </a:lnTo>
                          <a:lnTo>
                            <a:pt x="2899" y="2704"/>
                          </a:lnTo>
                          <a:lnTo>
                            <a:pt x="3020" y="2607"/>
                          </a:lnTo>
                          <a:lnTo>
                            <a:pt x="3167" y="2509"/>
                          </a:lnTo>
                          <a:lnTo>
                            <a:pt x="3313" y="2436"/>
                          </a:lnTo>
                          <a:lnTo>
                            <a:pt x="3459" y="2388"/>
                          </a:lnTo>
                          <a:lnTo>
                            <a:pt x="3605" y="2339"/>
                          </a:lnTo>
                          <a:lnTo>
                            <a:pt x="3775" y="2315"/>
                          </a:lnTo>
                          <a:lnTo>
                            <a:pt x="3922" y="2290"/>
                          </a:lnTo>
                          <a:lnTo>
                            <a:pt x="4092" y="2315"/>
                          </a:lnTo>
                          <a:lnTo>
                            <a:pt x="4263" y="2315"/>
                          </a:lnTo>
                          <a:lnTo>
                            <a:pt x="4409" y="2363"/>
                          </a:lnTo>
                          <a:lnTo>
                            <a:pt x="4579" y="2412"/>
                          </a:lnTo>
                          <a:lnTo>
                            <a:pt x="4725" y="2485"/>
                          </a:lnTo>
                          <a:lnTo>
                            <a:pt x="4725" y="2485"/>
                          </a:lnTo>
                          <a:lnTo>
                            <a:pt x="4871" y="2558"/>
                          </a:lnTo>
                          <a:lnTo>
                            <a:pt x="5018" y="2656"/>
                          </a:lnTo>
                          <a:lnTo>
                            <a:pt x="5139" y="2777"/>
                          </a:lnTo>
                          <a:lnTo>
                            <a:pt x="5261" y="2875"/>
                          </a:lnTo>
                          <a:lnTo>
                            <a:pt x="5359" y="3021"/>
                          </a:lnTo>
                          <a:lnTo>
                            <a:pt x="5432" y="3143"/>
                          </a:lnTo>
                          <a:lnTo>
                            <a:pt x="5505" y="3289"/>
                          </a:lnTo>
                          <a:lnTo>
                            <a:pt x="5578" y="3435"/>
                          </a:lnTo>
                          <a:lnTo>
                            <a:pt x="5602" y="3605"/>
                          </a:lnTo>
                          <a:lnTo>
                            <a:pt x="5626" y="3752"/>
                          </a:lnTo>
                          <a:lnTo>
                            <a:pt x="5651" y="3922"/>
                          </a:lnTo>
                          <a:lnTo>
                            <a:pt x="5651" y="4068"/>
                          </a:lnTo>
                          <a:lnTo>
                            <a:pt x="5626" y="4239"/>
                          </a:lnTo>
                          <a:lnTo>
                            <a:pt x="5602" y="4409"/>
                          </a:lnTo>
                          <a:lnTo>
                            <a:pt x="5553" y="4555"/>
                          </a:lnTo>
                          <a:lnTo>
                            <a:pt x="5480" y="4726"/>
                          </a:lnTo>
                          <a:lnTo>
                            <a:pt x="5480" y="4726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478" name="Shape 478"/>
                  <p:cNvGrpSpPr/>
                  <p:nvPr/>
                </p:nvGrpSpPr>
                <p:grpSpPr>
                  <a:xfrm>
                    <a:off x="3737549" y="1053701"/>
                    <a:ext cx="333699" cy="329076"/>
                    <a:chOff x="3292425" y="3664250"/>
                    <a:chExt cx="397025" cy="391525"/>
                  </a:xfrm>
                </p:grpSpPr>
                <p:sp>
                  <p:nvSpPr>
                    <p:cNvPr id="479" name="Shape 479"/>
                    <p:cNvSpPr/>
                    <p:nvPr/>
                  </p:nvSpPr>
                  <p:spPr>
                    <a:xfrm>
                      <a:off x="3292425" y="3680675"/>
                      <a:ext cx="375100" cy="3751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04" h="15004" fill="none" extrusionOk="0">
                          <a:moveTo>
                            <a:pt x="7502" y="1"/>
                          </a:moveTo>
                          <a:lnTo>
                            <a:pt x="7502" y="1"/>
                          </a:lnTo>
                          <a:lnTo>
                            <a:pt x="7112" y="1"/>
                          </a:lnTo>
                          <a:lnTo>
                            <a:pt x="6747" y="50"/>
                          </a:lnTo>
                          <a:lnTo>
                            <a:pt x="6357" y="98"/>
                          </a:lnTo>
                          <a:lnTo>
                            <a:pt x="5992" y="147"/>
                          </a:lnTo>
                          <a:lnTo>
                            <a:pt x="5627" y="244"/>
                          </a:lnTo>
                          <a:lnTo>
                            <a:pt x="5261" y="342"/>
                          </a:lnTo>
                          <a:lnTo>
                            <a:pt x="4921" y="464"/>
                          </a:lnTo>
                          <a:lnTo>
                            <a:pt x="4580" y="585"/>
                          </a:lnTo>
                          <a:lnTo>
                            <a:pt x="4239" y="732"/>
                          </a:lnTo>
                          <a:lnTo>
                            <a:pt x="3922" y="902"/>
                          </a:lnTo>
                          <a:lnTo>
                            <a:pt x="3605" y="1097"/>
                          </a:lnTo>
                          <a:lnTo>
                            <a:pt x="3313" y="1292"/>
                          </a:lnTo>
                          <a:lnTo>
                            <a:pt x="3021" y="1487"/>
                          </a:lnTo>
                          <a:lnTo>
                            <a:pt x="2729" y="1706"/>
                          </a:lnTo>
                          <a:lnTo>
                            <a:pt x="2461" y="1949"/>
                          </a:lnTo>
                          <a:lnTo>
                            <a:pt x="2193" y="2193"/>
                          </a:lnTo>
                          <a:lnTo>
                            <a:pt x="1949" y="2461"/>
                          </a:lnTo>
                          <a:lnTo>
                            <a:pt x="1706" y="2729"/>
                          </a:lnTo>
                          <a:lnTo>
                            <a:pt x="1486" y="3021"/>
                          </a:lnTo>
                          <a:lnTo>
                            <a:pt x="1292" y="3313"/>
                          </a:lnTo>
                          <a:lnTo>
                            <a:pt x="1097" y="3605"/>
                          </a:lnTo>
                          <a:lnTo>
                            <a:pt x="902" y="3922"/>
                          </a:lnTo>
                          <a:lnTo>
                            <a:pt x="731" y="4239"/>
                          </a:lnTo>
                          <a:lnTo>
                            <a:pt x="585" y="4580"/>
                          </a:lnTo>
                          <a:lnTo>
                            <a:pt x="464" y="4921"/>
                          </a:lnTo>
                          <a:lnTo>
                            <a:pt x="342" y="5262"/>
                          </a:lnTo>
                          <a:lnTo>
                            <a:pt x="244" y="5627"/>
                          </a:lnTo>
                          <a:lnTo>
                            <a:pt x="147" y="5992"/>
                          </a:lnTo>
                          <a:lnTo>
                            <a:pt x="98" y="6358"/>
                          </a:lnTo>
                          <a:lnTo>
                            <a:pt x="50" y="6747"/>
                          </a:lnTo>
                          <a:lnTo>
                            <a:pt x="1" y="7113"/>
                          </a:lnTo>
                          <a:lnTo>
                            <a:pt x="1" y="7502"/>
                          </a:lnTo>
                          <a:lnTo>
                            <a:pt x="1" y="7502"/>
                          </a:lnTo>
                          <a:lnTo>
                            <a:pt x="1" y="7892"/>
                          </a:lnTo>
                          <a:lnTo>
                            <a:pt x="50" y="8257"/>
                          </a:lnTo>
                          <a:lnTo>
                            <a:pt x="98" y="8647"/>
                          </a:lnTo>
                          <a:lnTo>
                            <a:pt x="147" y="9012"/>
                          </a:lnTo>
                          <a:lnTo>
                            <a:pt x="244" y="9378"/>
                          </a:lnTo>
                          <a:lnTo>
                            <a:pt x="342" y="9743"/>
                          </a:lnTo>
                          <a:lnTo>
                            <a:pt x="464" y="10084"/>
                          </a:lnTo>
                          <a:lnTo>
                            <a:pt x="585" y="10425"/>
                          </a:lnTo>
                          <a:lnTo>
                            <a:pt x="731" y="10766"/>
                          </a:lnTo>
                          <a:lnTo>
                            <a:pt x="902" y="11082"/>
                          </a:lnTo>
                          <a:lnTo>
                            <a:pt x="1097" y="11399"/>
                          </a:lnTo>
                          <a:lnTo>
                            <a:pt x="1292" y="11691"/>
                          </a:lnTo>
                          <a:lnTo>
                            <a:pt x="1486" y="11984"/>
                          </a:lnTo>
                          <a:lnTo>
                            <a:pt x="1706" y="12276"/>
                          </a:lnTo>
                          <a:lnTo>
                            <a:pt x="1949" y="12544"/>
                          </a:lnTo>
                          <a:lnTo>
                            <a:pt x="2193" y="12812"/>
                          </a:lnTo>
                          <a:lnTo>
                            <a:pt x="2461" y="13055"/>
                          </a:lnTo>
                          <a:lnTo>
                            <a:pt x="2729" y="13299"/>
                          </a:lnTo>
                          <a:lnTo>
                            <a:pt x="3021" y="13518"/>
                          </a:lnTo>
                          <a:lnTo>
                            <a:pt x="3313" y="13713"/>
                          </a:lnTo>
                          <a:lnTo>
                            <a:pt x="3605" y="13908"/>
                          </a:lnTo>
                          <a:lnTo>
                            <a:pt x="3922" y="14102"/>
                          </a:lnTo>
                          <a:lnTo>
                            <a:pt x="4239" y="14273"/>
                          </a:lnTo>
                          <a:lnTo>
                            <a:pt x="4580" y="14419"/>
                          </a:lnTo>
                          <a:lnTo>
                            <a:pt x="4921" y="14541"/>
                          </a:lnTo>
                          <a:lnTo>
                            <a:pt x="5261" y="14663"/>
                          </a:lnTo>
                          <a:lnTo>
                            <a:pt x="5627" y="14760"/>
                          </a:lnTo>
                          <a:lnTo>
                            <a:pt x="5992" y="14857"/>
                          </a:lnTo>
                          <a:lnTo>
                            <a:pt x="6357" y="14906"/>
                          </a:lnTo>
                          <a:lnTo>
                            <a:pt x="6747" y="14955"/>
                          </a:lnTo>
                          <a:lnTo>
                            <a:pt x="7112" y="15004"/>
                          </a:lnTo>
                          <a:lnTo>
                            <a:pt x="7502" y="15004"/>
                          </a:lnTo>
                          <a:lnTo>
                            <a:pt x="7502" y="15004"/>
                          </a:lnTo>
                          <a:lnTo>
                            <a:pt x="7892" y="15004"/>
                          </a:lnTo>
                          <a:lnTo>
                            <a:pt x="8257" y="14955"/>
                          </a:lnTo>
                          <a:lnTo>
                            <a:pt x="8647" y="14906"/>
                          </a:lnTo>
                          <a:lnTo>
                            <a:pt x="9012" y="14857"/>
                          </a:lnTo>
                          <a:lnTo>
                            <a:pt x="9377" y="14760"/>
                          </a:lnTo>
                          <a:lnTo>
                            <a:pt x="9743" y="14663"/>
                          </a:lnTo>
                          <a:lnTo>
                            <a:pt x="10084" y="14541"/>
                          </a:lnTo>
                          <a:lnTo>
                            <a:pt x="10425" y="14419"/>
                          </a:lnTo>
                          <a:lnTo>
                            <a:pt x="10766" y="14273"/>
                          </a:lnTo>
                          <a:lnTo>
                            <a:pt x="11082" y="14102"/>
                          </a:lnTo>
                          <a:lnTo>
                            <a:pt x="11399" y="13908"/>
                          </a:lnTo>
                          <a:lnTo>
                            <a:pt x="11691" y="13713"/>
                          </a:lnTo>
                          <a:lnTo>
                            <a:pt x="11983" y="13518"/>
                          </a:lnTo>
                          <a:lnTo>
                            <a:pt x="12276" y="13299"/>
                          </a:lnTo>
                          <a:lnTo>
                            <a:pt x="12544" y="13055"/>
                          </a:lnTo>
                          <a:lnTo>
                            <a:pt x="12812" y="12812"/>
                          </a:lnTo>
                          <a:lnTo>
                            <a:pt x="13055" y="12544"/>
                          </a:lnTo>
                          <a:lnTo>
                            <a:pt x="13299" y="12276"/>
                          </a:lnTo>
                          <a:lnTo>
                            <a:pt x="13518" y="11984"/>
                          </a:lnTo>
                          <a:lnTo>
                            <a:pt x="13713" y="11691"/>
                          </a:lnTo>
                          <a:lnTo>
                            <a:pt x="13907" y="11399"/>
                          </a:lnTo>
                          <a:lnTo>
                            <a:pt x="14102" y="11082"/>
                          </a:lnTo>
                          <a:lnTo>
                            <a:pt x="14273" y="10766"/>
                          </a:lnTo>
                          <a:lnTo>
                            <a:pt x="14419" y="10425"/>
                          </a:lnTo>
                          <a:lnTo>
                            <a:pt x="14541" y="10084"/>
                          </a:lnTo>
                          <a:lnTo>
                            <a:pt x="14662" y="9743"/>
                          </a:lnTo>
                          <a:lnTo>
                            <a:pt x="14760" y="9378"/>
                          </a:lnTo>
                          <a:lnTo>
                            <a:pt x="14857" y="9012"/>
                          </a:lnTo>
                          <a:lnTo>
                            <a:pt x="14906" y="8647"/>
                          </a:lnTo>
                          <a:lnTo>
                            <a:pt x="14955" y="8257"/>
                          </a:lnTo>
                          <a:lnTo>
                            <a:pt x="15003" y="7892"/>
                          </a:lnTo>
                          <a:lnTo>
                            <a:pt x="15003" y="7502"/>
                          </a:lnTo>
                          <a:lnTo>
                            <a:pt x="7502" y="7502"/>
                          </a:lnTo>
                          <a:lnTo>
                            <a:pt x="7502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80" name="Shape 480"/>
                    <p:cNvSpPr/>
                    <p:nvPr/>
                  </p:nvSpPr>
                  <p:spPr>
                    <a:xfrm>
                      <a:off x="3504325" y="3664250"/>
                      <a:ext cx="131525" cy="1534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261" h="6138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390" y="25"/>
                          </a:lnTo>
                          <a:lnTo>
                            <a:pt x="780" y="98"/>
                          </a:lnTo>
                          <a:lnTo>
                            <a:pt x="1169" y="171"/>
                          </a:lnTo>
                          <a:lnTo>
                            <a:pt x="1559" y="268"/>
                          </a:lnTo>
                          <a:lnTo>
                            <a:pt x="1924" y="414"/>
                          </a:lnTo>
                          <a:lnTo>
                            <a:pt x="2314" y="560"/>
                          </a:lnTo>
                          <a:lnTo>
                            <a:pt x="2655" y="731"/>
                          </a:lnTo>
                          <a:lnTo>
                            <a:pt x="3020" y="901"/>
                          </a:lnTo>
                          <a:lnTo>
                            <a:pt x="3020" y="901"/>
                          </a:lnTo>
                          <a:lnTo>
                            <a:pt x="3337" y="1121"/>
                          </a:lnTo>
                          <a:lnTo>
                            <a:pt x="3654" y="1340"/>
                          </a:lnTo>
                          <a:lnTo>
                            <a:pt x="3946" y="1559"/>
                          </a:lnTo>
                          <a:lnTo>
                            <a:pt x="4238" y="1803"/>
                          </a:lnTo>
                          <a:lnTo>
                            <a:pt x="4530" y="2070"/>
                          </a:lnTo>
                          <a:lnTo>
                            <a:pt x="4774" y="2363"/>
                          </a:lnTo>
                          <a:lnTo>
                            <a:pt x="5017" y="2655"/>
                          </a:lnTo>
                          <a:lnTo>
                            <a:pt x="5261" y="2972"/>
                          </a:lnTo>
                          <a:lnTo>
                            <a:pt x="0" y="613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81" name="Shape 481"/>
                    <p:cNvSpPr/>
                    <p:nvPr/>
                  </p:nvSpPr>
                  <p:spPr>
                    <a:xfrm>
                      <a:off x="3501875" y="3749500"/>
                      <a:ext cx="187575" cy="96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03" h="3873" fill="none" extrusionOk="0">
                          <a:moveTo>
                            <a:pt x="6431" y="0"/>
                          </a:moveTo>
                          <a:lnTo>
                            <a:pt x="1" y="3872"/>
                          </a:lnTo>
                          <a:lnTo>
                            <a:pt x="7502" y="3872"/>
                          </a:lnTo>
                          <a:lnTo>
                            <a:pt x="7502" y="3872"/>
                          </a:lnTo>
                          <a:lnTo>
                            <a:pt x="7478" y="3337"/>
                          </a:lnTo>
                          <a:lnTo>
                            <a:pt x="7429" y="2825"/>
                          </a:lnTo>
                          <a:lnTo>
                            <a:pt x="7332" y="2314"/>
                          </a:lnTo>
                          <a:lnTo>
                            <a:pt x="7210" y="1827"/>
                          </a:lnTo>
                          <a:lnTo>
                            <a:pt x="7064" y="1340"/>
                          </a:lnTo>
                          <a:lnTo>
                            <a:pt x="6893" y="877"/>
                          </a:lnTo>
                          <a:lnTo>
                            <a:pt x="6674" y="438"/>
                          </a:lnTo>
                          <a:lnTo>
                            <a:pt x="6431" y="0"/>
                          </a:lnTo>
                          <a:lnTo>
                            <a:pt x="6431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</p:grpSp>
            <p:grpSp>
              <p:nvGrpSpPr>
                <p:cNvPr id="482" name="Shape 482"/>
                <p:cNvGrpSpPr/>
                <p:nvPr/>
              </p:nvGrpSpPr>
              <p:grpSpPr>
                <a:xfrm>
                  <a:off x="1047114" y="1470448"/>
                  <a:ext cx="3894630" cy="342398"/>
                  <a:chOff x="176103" y="1851448"/>
                  <a:chExt cx="3894630" cy="342398"/>
                </a:xfrm>
              </p:grpSpPr>
              <p:grpSp>
                <p:nvGrpSpPr>
                  <p:cNvPr id="483" name="Shape 483"/>
                  <p:cNvGrpSpPr/>
                  <p:nvPr/>
                </p:nvGrpSpPr>
                <p:grpSpPr>
                  <a:xfrm>
                    <a:off x="2023105" y="1859895"/>
                    <a:ext cx="345970" cy="325504"/>
                    <a:chOff x="5972700" y="2330200"/>
                    <a:chExt cx="411625" cy="387275"/>
                  </a:xfrm>
                </p:grpSpPr>
                <p:sp>
                  <p:nvSpPr>
                    <p:cNvPr id="484" name="Shape 484"/>
                    <p:cNvSpPr/>
                    <p:nvPr/>
                  </p:nvSpPr>
                  <p:spPr>
                    <a:xfrm>
                      <a:off x="5972700" y="2476950"/>
                      <a:ext cx="98050" cy="219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22" h="8793" fill="none" extrusionOk="0">
                          <a:moveTo>
                            <a:pt x="0" y="0"/>
                          </a:moveTo>
                          <a:lnTo>
                            <a:pt x="0" y="8792"/>
                          </a:lnTo>
                          <a:lnTo>
                            <a:pt x="3921" y="8792"/>
                          </a:lnTo>
                          <a:lnTo>
                            <a:pt x="3921" y="0"/>
                          </a:lnTo>
                          <a:lnTo>
                            <a:pt x="0" y="0"/>
                          </a:lnTo>
                          <a:close/>
                          <a:moveTo>
                            <a:pt x="2411" y="2411"/>
                          </a:moveTo>
                          <a:lnTo>
                            <a:pt x="2411" y="2411"/>
                          </a:lnTo>
                          <a:lnTo>
                            <a:pt x="2265" y="2387"/>
                          </a:lnTo>
                          <a:lnTo>
                            <a:pt x="2143" y="2363"/>
                          </a:lnTo>
                          <a:lnTo>
                            <a:pt x="2022" y="2290"/>
                          </a:lnTo>
                          <a:lnTo>
                            <a:pt x="1924" y="2216"/>
                          </a:lnTo>
                          <a:lnTo>
                            <a:pt x="1827" y="2095"/>
                          </a:lnTo>
                          <a:lnTo>
                            <a:pt x="1754" y="1973"/>
                          </a:lnTo>
                          <a:lnTo>
                            <a:pt x="1729" y="1851"/>
                          </a:lnTo>
                          <a:lnTo>
                            <a:pt x="1705" y="1705"/>
                          </a:lnTo>
                          <a:lnTo>
                            <a:pt x="1705" y="1705"/>
                          </a:lnTo>
                          <a:lnTo>
                            <a:pt x="1729" y="1559"/>
                          </a:lnTo>
                          <a:lnTo>
                            <a:pt x="1754" y="1437"/>
                          </a:lnTo>
                          <a:lnTo>
                            <a:pt x="1827" y="1315"/>
                          </a:lnTo>
                          <a:lnTo>
                            <a:pt x="1924" y="1218"/>
                          </a:lnTo>
                          <a:lnTo>
                            <a:pt x="2022" y="1120"/>
                          </a:lnTo>
                          <a:lnTo>
                            <a:pt x="2143" y="1072"/>
                          </a:lnTo>
                          <a:lnTo>
                            <a:pt x="2265" y="1023"/>
                          </a:lnTo>
                          <a:lnTo>
                            <a:pt x="2411" y="999"/>
                          </a:lnTo>
                          <a:lnTo>
                            <a:pt x="2411" y="999"/>
                          </a:lnTo>
                          <a:lnTo>
                            <a:pt x="2557" y="1023"/>
                          </a:lnTo>
                          <a:lnTo>
                            <a:pt x="2679" y="1072"/>
                          </a:lnTo>
                          <a:lnTo>
                            <a:pt x="2801" y="1120"/>
                          </a:lnTo>
                          <a:lnTo>
                            <a:pt x="2898" y="1218"/>
                          </a:lnTo>
                          <a:lnTo>
                            <a:pt x="2996" y="1315"/>
                          </a:lnTo>
                          <a:lnTo>
                            <a:pt x="3069" y="1437"/>
                          </a:lnTo>
                          <a:lnTo>
                            <a:pt x="3093" y="1559"/>
                          </a:lnTo>
                          <a:lnTo>
                            <a:pt x="3118" y="1705"/>
                          </a:lnTo>
                          <a:lnTo>
                            <a:pt x="3118" y="1705"/>
                          </a:lnTo>
                          <a:lnTo>
                            <a:pt x="3093" y="1851"/>
                          </a:lnTo>
                          <a:lnTo>
                            <a:pt x="3069" y="1973"/>
                          </a:lnTo>
                          <a:lnTo>
                            <a:pt x="2996" y="2095"/>
                          </a:lnTo>
                          <a:lnTo>
                            <a:pt x="2898" y="2216"/>
                          </a:lnTo>
                          <a:lnTo>
                            <a:pt x="2801" y="2290"/>
                          </a:lnTo>
                          <a:lnTo>
                            <a:pt x="2679" y="2363"/>
                          </a:lnTo>
                          <a:lnTo>
                            <a:pt x="2557" y="2387"/>
                          </a:lnTo>
                          <a:lnTo>
                            <a:pt x="2411" y="2411"/>
                          </a:lnTo>
                          <a:lnTo>
                            <a:pt x="2411" y="241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85" name="Shape 485"/>
                    <p:cNvSpPr/>
                    <p:nvPr/>
                  </p:nvSpPr>
                  <p:spPr>
                    <a:xfrm>
                      <a:off x="6078025" y="2330200"/>
                      <a:ext cx="306300" cy="3872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252" h="15491" fill="none" extrusionOk="0">
                          <a:moveTo>
                            <a:pt x="1" y="13396"/>
                          </a:moveTo>
                          <a:lnTo>
                            <a:pt x="1511" y="13396"/>
                          </a:lnTo>
                          <a:lnTo>
                            <a:pt x="1511" y="13396"/>
                          </a:lnTo>
                          <a:lnTo>
                            <a:pt x="1998" y="13639"/>
                          </a:lnTo>
                          <a:lnTo>
                            <a:pt x="2680" y="13932"/>
                          </a:lnTo>
                          <a:lnTo>
                            <a:pt x="3556" y="14273"/>
                          </a:lnTo>
                          <a:lnTo>
                            <a:pt x="4531" y="14638"/>
                          </a:lnTo>
                          <a:lnTo>
                            <a:pt x="5578" y="14955"/>
                          </a:lnTo>
                          <a:lnTo>
                            <a:pt x="6114" y="15101"/>
                          </a:lnTo>
                          <a:lnTo>
                            <a:pt x="6650" y="15222"/>
                          </a:lnTo>
                          <a:lnTo>
                            <a:pt x="7161" y="15344"/>
                          </a:lnTo>
                          <a:lnTo>
                            <a:pt x="7672" y="15417"/>
                          </a:lnTo>
                          <a:lnTo>
                            <a:pt x="8135" y="15466"/>
                          </a:lnTo>
                          <a:lnTo>
                            <a:pt x="8598" y="15490"/>
                          </a:lnTo>
                          <a:lnTo>
                            <a:pt x="8598" y="15490"/>
                          </a:lnTo>
                          <a:lnTo>
                            <a:pt x="9377" y="15490"/>
                          </a:lnTo>
                          <a:lnTo>
                            <a:pt x="9791" y="15466"/>
                          </a:lnTo>
                          <a:lnTo>
                            <a:pt x="10181" y="15417"/>
                          </a:lnTo>
                          <a:lnTo>
                            <a:pt x="10522" y="15320"/>
                          </a:lnTo>
                          <a:lnTo>
                            <a:pt x="10692" y="15271"/>
                          </a:lnTo>
                          <a:lnTo>
                            <a:pt x="10814" y="15222"/>
                          </a:lnTo>
                          <a:lnTo>
                            <a:pt x="10936" y="15149"/>
                          </a:lnTo>
                          <a:lnTo>
                            <a:pt x="11033" y="15052"/>
                          </a:lnTo>
                          <a:lnTo>
                            <a:pt x="11082" y="14955"/>
                          </a:lnTo>
                          <a:lnTo>
                            <a:pt x="11131" y="14833"/>
                          </a:lnTo>
                          <a:lnTo>
                            <a:pt x="11204" y="14126"/>
                          </a:lnTo>
                          <a:lnTo>
                            <a:pt x="11204" y="14126"/>
                          </a:lnTo>
                          <a:lnTo>
                            <a:pt x="11180" y="13956"/>
                          </a:lnTo>
                          <a:lnTo>
                            <a:pt x="11131" y="13810"/>
                          </a:lnTo>
                          <a:lnTo>
                            <a:pt x="11033" y="13664"/>
                          </a:lnTo>
                          <a:lnTo>
                            <a:pt x="10887" y="13542"/>
                          </a:lnTo>
                          <a:lnTo>
                            <a:pt x="10887" y="13542"/>
                          </a:lnTo>
                          <a:lnTo>
                            <a:pt x="11009" y="13518"/>
                          </a:lnTo>
                          <a:lnTo>
                            <a:pt x="11131" y="13469"/>
                          </a:lnTo>
                          <a:lnTo>
                            <a:pt x="11253" y="13420"/>
                          </a:lnTo>
                          <a:lnTo>
                            <a:pt x="11350" y="13323"/>
                          </a:lnTo>
                          <a:lnTo>
                            <a:pt x="11423" y="13225"/>
                          </a:lnTo>
                          <a:lnTo>
                            <a:pt x="11496" y="13104"/>
                          </a:lnTo>
                          <a:lnTo>
                            <a:pt x="11545" y="12957"/>
                          </a:lnTo>
                          <a:lnTo>
                            <a:pt x="11569" y="12836"/>
                          </a:lnTo>
                          <a:lnTo>
                            <a:pt x="11642" y="11959"/>
                          </a:lnTo>
                          <a:lnTo>
                            <a:pt x="11642" y="11959"/>
                          </a:lnTo>
                          <a:lnTo>
                            <a:pt x="11642" y="11837"/>
                          </a:lnTo>
                          <a:lnTo>
                            <a:pt x="11642" y="11740"/>
                          </a:lnTo>
                          <a:lnTo>
                            <a:pt x="11618" y="11618"/>
                          </a:lnTo>
                          <a:lnTo>
                            <a:pt x="11569" y="11521"/>
                          </a:lnTo>
                          <a:lnTo>
                            <a:pt x="11447" y="11350"/>
                          </a:lnTo>
                          <a:lnTo>
                            <a:pt x="11374" y="11277"/>
                          </a:lnTo>
                          <a:lnTo>
                            <a:pt x="11301" y="11204"/>
                          </a:lnTo>
                          <a:lnTo>
                            <a:pt x="11301" y="11204"/>
                          </a:lnTo>
                          <a:lnTo>
                            <a:pt x="11423" y="11180"/>
                          </a:lnTo>
                          <a:lnTo>
                            <a:pt x="11521" y="11131"/>
                          </a:lnTo>
                          <a:lnTo>
                            <a:pt x="11618" y="11058"/>
                          </a:lnTo>
                          <a:lnTo>
                            <a:pt x="11715" y="10960"/>
                          </a:lnTo>
                          <a:lnTo>
                            <a:pt x="11788" y="10863"/>
                          </a:lnTo>
                          <a:lnTo>
                            <a:pt x="11837" y="10766"/>
                          </a:lnTo>
                          <a:lnTo>
                            <a:pt x="11886" y="10644"/>
                          </a:lnTo>
                          <a:lnTo>
                            <a:pt x="11910" y="10498"/>
                          </a:lnTo>
                          <a:lnTo>
                            <a:pt x="11983" y="9645"/>
                          </a:lnTo>
                          <a:lnTo>
                            <a:pt x="11983" y="9645"/>
                          </a:lnTo>
                          <a:lnTo>
                            <a:pt x="11983" y="9523"/>
                          </a:lnTo>
                          <a:lnTo>
                            <a:pt x="11983" y="9402"/>
                          </a:lnTo>
                          <a:lnTo>
                            <a:pt x="11959" y="9280"/>
                          </a:lnTo>
                          <a:lnTo>
                            <a:pt x="11910" y="9182"/>
                          </a:lnTo>
                          <a:lnTo>
                            <a:pt x="11861" y="9085"/>
                          </a:lnTo>
                          <a:lnTo>
                            <a:pt x="11788" y="9012"/>
                          </a:lnTo>
                          <a:lnTo>
                            <a:pt x="11715" y="8939"/>
                          </a:lnTo>
                          <a:lnTo>
                            <a:pt x="11618" y="8866"/>
                          </a:lnTo>
                          <a:lnTo>
                            <a:pt x="11618" y="8866"/>
                          </a:lnTo>
                          <a:lnTo>
                            <a:pt x="11715" y="8841"/>
                          </a:lnTo>
                          <a:lnTo>
                            <a:pt x="11813" y="8768"/>
                          </a:lnTo>
                          <a:lnTo>
                            <a:pt x="11910" y="8695"/>
                          </a:lnTo>
                          <a:lnTo>
                            <a:pt x="11983" y="8622"/>
                          </a:lnTo>
                          <a:lnTo>
                            <a:pt x="12056" y="8525"/>
                          </a:lnTo>
                          <a:lnTo>
                            <a:pt x="12105" y="8427"/>
                          </a:lnTo>
                          <a:lnTo>
                            <a:pt x="12129" y="8306"/>
                          </a:lnTo>
                          <a:lnTo>
                            <a:pt x="12154" y="8184"/>
                          </a:lnTo>
                          <a:lnTo>
                            <a:pt x="12251" y="7307"/>
                          </a:lnTo>
                          <a:lnTo>
                            <a:pt x="12251" y="7307"/>
                          </a:lnTo>
                          <a:lnTo>
                            <a:pt x="12227" y="7185"/>
                          </a:lnTo>
                          <a:lnTo>
                            <a:pt x="12202" y="7064"/>
                          </a:lnTo>
                          <a:lnTo>
                            <a:pt x="12154" y="6966"/>
                          </a:lnTo>
                          <a:lnTo>
                            <a:pt x="12105" y="6869"/>
                          </a:lnTo>
                          <a:lnTo>
                            <a:pt x="12032" y="6771"/>
                          </a:lnTo>
                          <a:lnTo>
                            <a:pt x="11935" y="6698"/>
                          </a:lnTo>
                          <a:lnTo>
                            <a:pt x="11715" y="6552"/>
                          </a:lnTo>
                          <a:lnTo>
                            <a:pt x="11472" y="6430"/>
                          </a:lnTo>
                          <a:lnTo>
                            <a:pt x="11180" y="6333"/>
                          </a:lnTo>
                          <a:lnTo>
                            <a:pt x="10863" y="6260"/>
                          </a:lnTo>
                          <a:lnTo>
                            <a:pt x="10546" y="6211"/>
                          </a:lnTo>
                          <a:lnTo>
                            <a:pt x="10546" y="6211"/>
                          </a:lnTo>
                          <a:lnTo>
                            <a:pt x="9864" y="6114"/>
                          </a:lnTo>
                          <a:lnTo>
                            <a:pt x="8817" y="6016"/>
                          </a:lnTo>
                          <a:lnTo>
                            <a:pt x="7575" y="5943"/>
                          </a:lnTo>
                          <a:lnTo>
                            <a:pt x="6309" y="5870"/>
                          </a:lnTo>
                          <a:lnTo>
                            <a:pt x="6309" y="5870"/>
                          </a:lnTo>
                          <a:lnTo>
                            <a:pt x="6479" y="5578"/>
                          </a:lnTo>
                          <a:lnTo>
                            <a:pt x="6625" y="5237"/>
                          </a:lnTo>
                          <a:lnTo>
                            <a:pt x="6771" y="4872"/>
                          </a:lnTo>
                          <a:lnTo>
                            <a:pt x="6869" y="4482"/>
                          </a:lnTo>
                          <a:lnTo>
                            <a:pt x="6966" y="4092"/>
                          </a:lnTo>
                          <a:lnTo>
                            <a:pt x="7064" y="3678"/>
                          </a:lnTo>
                          <a:lnTo>
                            <a:pt x="7161" y="2875"/>
                          </a:lnTo>
                          <a:lnTo>
                            <a:pt x="7234" y="2144"/>
                          </a:lnTo>
                          <a:lnTo>
                            <a:pt x="7283" y="1535"/>
                          </a:lnTo>
                          <a:lnTo>
                            <a:pt x="7283" y="975"/>
                          </a:lnTo>
                          <a:lnTo>
                            <a:pt x="7283" y="975"/>
                          </a:lnTo>
                          <a:lnTo>
                            <a:pt x="7283" y="804"/>
                          </a:lnTo>
                          <a:lnTo>
                            <a:pt x="7210" y="609"/>
                          </a:lnTo>
                          <a:lnTo>
                            <a:pt x="7137" y="463"/>
                          </a:lnTo>
                          <a:lnTo>
                            <a:pt x="7015" y="317"/>
                          </a:lnTo>
                          <a:lnTo>
                            <a:pt x="6869" y="171"/>
                          </a:lnTo>
                          <a:lnTo>
                            <a:pt x="6698" y="98"/>
                          </a:lnTo>
                          <a:lnTo>
                            <a:pt x="6503" y="25"/>
                          </a:lnTo>
                          <a:lnTo>
                            <a:pt x="6309" y="1"/>
                          </a:lnTo>
                          <a:lnTo>
                            <a:pt x="6309" y="1"/>
                          </a:lnTo>
                          <a:lnTo>
                            <a:pt x="5943" y="25"/>
                          </a:lnTo>
                          <a:lnTo>
                            <a:pt x="5700" y="74"/>
                          </a:lnTo>
                          <a:lnTo>
                            <a:pt x="5505" y="147"/>
                          </a:lnTo>
                          <a:lnTo>
                            <a:pt x="5359" y="220"/>
                          </a:lnTo>
                          <a:lnTo>
                            <a:pt x="5359" y="220"/>
                          </a:lnTo>
                          <a:lnTo>
                            <a:pt x="4969" y="1462"/>
                          </a:lnTo>
                          <a:lnTo>
                            <a:pt x="4774" y="2022"/>
                          </a:lnTo>
                          <a:lnTo>
                            <a:pt x="4579" y="2534"/>
                          </a:lnTo>
                          <a:lnTo>
                            <a:pt x="4385" y="2996"/>
                          </a:lnTo>
                          <a:lnTo>
                            <a:pt x="4190" y="3386"/>
                          </a:lnTo>
                          <a:lnTo>
                            <a:pt x="4019" y="3678"/>
                          </a:lnTo>
                          <a:lnTo>
                            <a:pt x="3873" y="3922"/>
                          </a:lnTo>
                          <a:lnTo>
                            <a:pt x="3873" y="3922"/>
                          </a:lnTo>
                          <a:lnTo>
                            <a:pt x="3654" y="4141"/>
                          </a:lnTo>
                          <a:lnTo>
                            <a:pt x="3313" y="4482"/>
                          </a:lnTo>
                          <a:lnTo>
                            <a:pt x="2509" y="5237"/>
                          </a:lnTo>
                          <a:lnTo>
                            <a:pt x="1438" y="6211"/>
                          </a:lnTo>
                          <a:lnTo>
                            <a:pt x="1" y="621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486" name="Shape 486"/>
                  <p:cNvGrpSpPr/>
                  <p:nvPr/>
                </p:nvGrpSpPr>
                <p:grpSpPr>
                  <a:xfrm>
                    <a:off x="1093458" y="1865778"/>
                    <a:ext cx="353136" cy="313737"/>
                    <a:chOff x="5292575" y="3681900"/>
                    <a:chExt cx="420150" cy="373275"/>
                  </a:xfrm>
                </p:grpSpPr>
                <p:sp>
                  <p:nvSpPr>
                    <p:cNvPr id="487" name="Shape 487"/>
                    <p:cNvSpPr/>
                    <p:nvPr/>
                  </p:nvSpPr>
                  <p:spPr>
                    <a:xfrm>
                      <a:off x="5292575" y="3706875"/>
                      <a:ext cx="420150" cy="2667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06" h="10668" fill="none" extrusionOk="0">
                          <a:moveTo>
                            <a:pt x="16319" y="0"/>
                          </a:moveTo>
                          <a:lnTo>
                            <a:pt x="488" y="0"/>
                          </a:lnTo>
                          <a:lnTo>
                            <a:pt x="488" y="0"/>
                          </a:lnTo>
                          <a:lnTo>
                            <a:pt x="390" y="0"/>
                          </a:lnTo>
                          <a:lnTo>
                            <a:pt x="293" y="25"/>
                          </a:lnTo>
                          <a:lnTo>
                            <a:pt x="196" y="73"/>
                          </a:lnTo>
                          <a:lnTo>
                            <a:pt x="123" y="146"/>
                          </a:lnTo>
                          <a:lnTo>
                            <a:pt x="74" y="219"/>
                          </a:lnTo>
                          <a:lnTo>
                            <a:pt x="25" y="292"/>
                          </a:lnTo>
                          <a:lnTo>
                            <a:pt x="1" y="390"/>
                          </a:lnTo>
                          <a:lnTo>
                            <a:pt x="1" y="487"/>
                          </a:lnTo>
                          <a:lnTo>
                            <a:pt x="1" y="10181"/>
                          </a:lnTo>
                          <a:lnTo>
                            <a:pt x="1" y="10181"/>
                          </a:lnTo>
                          <a:lnTo>
                            <a:pt x="1" y="10278"/>
                          </a:lnTo>
                          <a:lnTo>
                            <a:pt x="25" y="10375"/>
                          </a:lnTo>
                          <a:lnTo>
                            <a:pt x="74" y="10448"/>
                          </a:lnTo>
                          <a:lnTo>
                            <a:pt x="123" y="10522"/>
                          </a:lnTo>
                          <a:lnTo>
                            <a:pt x="196" y="10570"/>
                          </a:lnTo>
                          <a:lnTo>
                            <a:pt x="293" y="10619"/>
                          </a:lnTo>
                          <a:lnTo>
                            <a:pt x="390" y="10643"/>
                          </a:lnTo>
                          <a:lnTo>
                            <a:pt x="488" y="10668"/>
                          </a:lnTo>
                          <a:lnTo>
                            <a:pt x="16319" y="10668"/>
                          </a:lnTo>
                          <a:lnTo>
                            <a:pt x="16319" y="10668"/>
                          </a:lnTo>
                          <a:lnTo>
                            <a:pt x="16416" y="10643"/>
                          </a:lnTo>
                          <a:lnTo>
                            <a:pt x="16513" y="10619"/>
                          </a:lnTo>
                          <a:lnTo>
                            <a:pt x="16611" y="10570"/>
                          </a:lnTo>
                          <a:lnTo>
                            <a:pt x="16684" y="10522"/>
                          </a:lnTo>
                          <a:lnTo>
                            <a:pt x="16733" y="10448"/>
                          </a:lnTo>
                          <a:lnTo>
                            <a:pt x="16781" y="10375"/>
                          </a:lnTo>
                          <a:lnTo>
                            <a:pt x="16806" y="10278"/>
                          </a:lnTo>
                          <a:lnTo>
                            <a:pt x="16806" y="10181"/>
                          </a:lnTo>
                          <a:lnTo>
                            <a:pt x="16806" y="487"/>
                          </a:lnTo>
                          <a:lnTo>
                            <a:pt x="16806" y="487"/>
                          </a:lnTo>
                          <a:lnTo>
                            <a:pt x="16806" y="390"/>
                          </a:lnTo>
                          <a:lnTo>
                            <a:pt x="16781" y="292"/>
                          </a:lnTo>
                          <a:lnTo>
                            <a:pt x="16733" y="219"/>
                          </a:lnTo>
                          <a:lnTo>
                            <a:pt x="16684" y="146"/>
                          </a:lnTo>
                          <a:lnTo>
                            <a:pt x="16611" y="73"/>
                          </a:lnTo>
                          <a:lnTo>
                            <a:pt x="16513" y="25"/>
                          </a:lnTo>
                          <a:lnTo>
                            <a:pt x="16416" y="0"/>
                          </a:lnTo>
                          <a:lnTo>
                            <a:pt x="16319" y="0"/>
                          </a:lnTo>
                          <a:lnTo>
                            <a:pt x="16319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88" name="Shape 488"/>
                    <p:cNvSpPr/>
                    <p:nvPr/>
                  </p:nvSpPr>
                  <p:spPr>
                    <a:xfrm>
                      <a:off x="5490475" y="3681900"/>
                      <a:ext cx="24375" cy="250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75" h="1000" fill="none" extrusionOk="0">
                          <a:moveTo>
                            <a:pt x="974" y="999"/>
                          </a:moveTo>
                          <a:lnTo>
                            <a:pt x="974" y="488"/>
                          </a:lnTo>
                          <a:lnTo>
                            <a:pt x="974" y="488"/>
                          </a:lnTo>
                          <a:lnTo>
                            <a:pt x="974" y="390"/>
                          </a:lnTo>
                          <a:lnTo>
                            <a:pt x="926" y="293"/>
                          </a:lnTo>
                          <a:lnTo>
                            <a:pt x="901" y="220"/>
                          </a:lnTo>
                          <a:lnTo>
                            <a:pt x="828" y="147"/>
                          </a:lnTo>
                          <a:lnTo>
                            <a:pt x="755" y="74"/>
                          </a:lnTo>
                          <a:lnTo>
                            <a:pt x="682" y="49"/>
                          </a:lnTo>
                          <a:lnTo>
                            <a:pt x="585" y="1"/>
                          </a:lnTo>
                          <a:lnTo>
                            <a:pt x="487" y="1"/>
                          </a:lnTo>
                          <a:lnTo>
                            <a:pt x="487" y="1"/>
                          </a:lnTo>
                          <a:lnTo>
                            <a:pt x="390" y="1"/>
                          </a:lnTo>
                          <a:lnTo>
                            <a:pt x="292" y="49"/>
                          </a:lnTo>
                          <a:lnTo>
                            <a:pt x="219" y="74"/>
                          </a:lnTo>
                          <a:lnTo>
                            <a:pt x="146" y="147"/>
                          </a:lnTo>
                          <a:lnTo>
                            <a:pt x="73" y="220"/>
                          </a:lnTo>
                          <a:lnTo>
                            <a:pt x="49" y="293"/>
                          </a:lnTo>
                          <a:lnTo>
                            <a:pt x="0" y="390"/>
                          </a:lnTo>
                          <a:lnTo>
                            <a:pt x="0" y="488"/>
                          </a:lnTo>
                          <a:lnTo>
                            <a:pt x="0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89" name="Shape 489"/>
                    <p:cNvSpPr/>
                    <p:nvPr/>
                  </p:nvSpPr>
                  <p:spPr>
                    <a:xfrm>
                      <a:off x="5358350" y="3973550"/>
                      <a:ext cx="60900" cy="816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6" h="3265" fill="none" extrusionOk="0">
                          <a:moveTo>
                            <a:pt x="1340" y="1"/>
                          </a:moveTo>
                          <a:lnTo>
                            <a:pt x="49" y="2558"/>
                          </a:lnTo>
                          <a:lnTo>
                            <a:pt x="49" y="2558"/>
                          </a:lnTo>
                          <a:lnTo>
                            <a:pt x="24" y="2631"/>
                          </a:lnTo>
                          <a:lnTo>
                            <a:pt x="0" y="2728"/>
                          </a:lnTo>
                          <a:lnTo>
                            <a:pt x="0" y="2826"/>
                          </a:lnTo>
                          <a:lnTo>
                            <a:pt x="24" y="2923"/>
                          </a:lnTo>
                          <a:lnTo>
                            <a:pt x="73" y="2996"/>
                          </a:lnTo>
                          <a:lnTo>
                            <a:pt x="122" y="3094"/>
                          </a:lnTo>
                          <a:lnTo>
                            <a:pt x="195" y="3142"/>
                          </a:lnTo>
                          <a:lnTo>
                            <a:pt x="268" y="3215"/>
                          </a:lnTo>
                          <a:lnTo>
                            <a:pt x="268" y="3215"/>
                          </a:lnTo>
                          <a:lnTo>
                            <a:pt x="390" y="3240"/>
                          </a:lnTo>
                          <a:lnTo>
                            <a:pt x="487" y="3264"/>
                          </a:lnTo>
                          <a:lnTo>
                            <a:pt x="487" y="3264"/>
                          </a:lnTo>
                          <a:lnTo>
                            <a:pt x="633" y="3240"/>
                          </a:lnTo>
                          <a:lnTo>
                            <a:pt x="755" y="3191"/>
                          </a:lnTo>
                          <a:lnTo>
                            <a:pt x="853" y="3094"/>
                          </a:lnTo>
                          <a:lnTo>
                            <a:pt x="926" y="2996"/>
                          </a:lnTo>
                          <a:lnTo>
                            <a:pt x="2436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90" name="Shape 490"/>
                    <p:cNvSpPr/>
                    <p:nvPr/>
                  </p:nvSpPr>
                  <p:spPr>
                    <a:xfrm>
                      <a:off x="5586050" y="3973550"/>
                      <a:ext cx="60925" cy="816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7" h="3265" fill="none" extrusionOk="0">
                          <a:moveTo>
                            <a:pt x="1" y="1"/>
                          </a:moveTo>
                          <a:lnTo>
                            <a:pt x="1511" y="2996"/>
                          </a:lnTo>
                          <a:lnTo>
                            <a:pt x="1511" y="2996"/>
                          </a:lnTo>
                          <a:lnTo>
                            <a:pt x="1584" y="3094"/>
                          </a:lnTo>
                          <a:lnTo>
                            <a:pt x="1681" y="3191"/>
                          </a:lnTo>
                          <a:lnTo>
                            <a:pt x="1803" y="3240"/>
                          </a:lnTo>
                          <a:lnTo>
                            <a:pt x="1949" y="3264"/>
                          </a:lnTo>
                          <a:lnTo>
                            <a:pt x="1949" y="3264"/>
                          </a:lnTo>
                          <a:lnTo>
                            <a:pt x="2047" y="3240"/>
                          </a:lnTo>
                          <a:lnTo>
                            <a:pt x="2168" y="3215"/>
                          </a:lnTo>
                          <a:lnTo>
                            <a:pt x="2168" y="3215"/>
                          </a:lnTo>
                          <a:lnTo>
                            <a:pt x="2241" y="3142"/>
                          </a:lnTo>
                          <a:lnTo>
                            <a:pt x="2315" y="3094"/>
                          </a:lnTo>
                          <a:lnTo>
                            <a:pt x="2363" y="2996"/>
                          </a:lnTo>
                          <a:lnTo>
                            <a:pt x="2412" y="2923"/>
                          </a:lnTo>
                          <a:lnTo>
                            <a:pt x="2436" y="2826"/>
                          </a:lnTo>
                          <a:lnTo>
                            <a:pt x="2436" y="2728"/>
                          </a:lnTo>
                          <a:lnTo>
                            <a:pt x="2412" y="2631"/>
                          </a:lnTo>
                          <a:lnTo>
                            <a:pt x="2388" y="2558"/>
                          </a:lnTo>
                          <a:lnTo>
                            <a:pt x="1097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91" name="Shape 491"/>
                    <p:cNvSpPr/>
                    <p:nvPr/>
                  </p:nvSpPr>
                  <p:spPr>
                    <a:xfrm>
                      <a:off x="5316925" y="3731225"/>
                      <a:ext cx="371450" cy="2180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858" h="8720" fill="none" extrusionOk="0">
                          <a:moveTo>
                            <a:pt x="1" y="0"/>
                          </a:moveTo>
                          <a:lnTo>
                            <a:pt x="1" y="8719"/>
                          </a:lnTo>
                          <a:lnTo>
                            <a:pt x="14857" y="8719"/>
                          </a:lnTo>
                          <a:lnTo>
                            <a:pt x="14857" y="0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92" name="Shape 492"/>
                    <p:cNvSpPr/>
                    <p:nvPr/>
                  </p:nvSpPr>
                  <p:spPr>
                    <a:xfrm>
                      <a:off x="5380250" y="3784800"/>
                      <a:ext cx="230200" cy="1157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208" h="4629" fill="none" extrusionOk="0">
                          <a:moveTo>
                            <a:pt x="9207" y="1"/>
                          </a:moveTo>
                          <a:lnTo>
                            <a:pt x="5213" y="3995"/>
                          </a:lnTo>
                          <a:lnTo>
                            <a:pt x="5213" y="3995"/>
                          </a:lnTo>
                          <a:lnTo>
                            <a:pt x="5140" y="4044"/>
                          </a:lnTo>
                          <a:lnTo>
                            <a:pt x="5067" y="4092"/>
                          </a:lnTo>
                          <a:lnTo>
                            <a:pt x="4969" y="4117"/>
                          </a:lnTo>
                          <a:lnTo>
                            <a:pt x="4872" y="4141"/>
                          </a:lnTo>
                          <a:lnTo>
                            <a:pt x="4774" y="4117"/>
                          </a:lnTo>
                          <a:lnTo>
                            <a:pt x="4677" y="4092"/>
                          </a:lnTo>
                          <a:lnTo>
                            <a:pt x="4604" y="4044"/>
                          </a:lnTo>
                          <a:lnTo>
                            <a:pt x="4531" y="3995"/>
                          </a:lnTo>
                          <a:lnTo>
                            <a:pt x="2582" y="2046"/>
                          </a:lnTo>
                          <a:lnTo>
                            <a:pt x="1" y="4628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93" name="Shape 493"/>
                    <p:cNvSpPr/>
                    <p:nvPr/>
                  </p:nvSpPr>
                  <p:spPr>
                    <a:xfrm>
                      <a:off x="5547700" y="3779925"/>
                      <a:ext cx="68825" cy="68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53" h="2753" fill="none" extrusionOk="0">
                          <a:moveTo>
                            <a:pt x="0" y="1"/>
                          </a:moveTo>
                          <a:lnTo>
                            <a:pt x="2265" y="1"/>
                          </a:lnTo>
                          <a:lnTo>
                            <a:pt x="2265" y="1"/>
                          </a:lnTo>
                          <a:lnTo>
                            <a:pt x="2363" y="1"/>
                          </a:lnTo>
                          <a:lnTo>
                            <a:pt x="2460" y="25"/>
                          </a:lnTo>
                          <a:lnTo>
                            <a:pt x="2533" y="74"/>
                          </a:lnTo>
                          <a:lnTo>
                            <a:pt x="2606" y="147"/>
                          </a:lnTo>
                          <a:lnTo>
                            <a:pt x="2680" y="220"/>
                          </a:lnTo>
                          <a:lnTo>
                            <a:pt x="2728" y="293"/>
                          </a:lnTo>
                          <a:lnTo>
                            <a:pt x="2753" y="390"/>
                          </a:lnTo>
                          <a:lnTo>
                            <a:pt x="2753" y="488"/>
                          </a:lnTo>
                          <a:lnTo>
                            <a:pt x="2753" y="2753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sp>
                <p:nvSpPr>
                  <p:cNvPr id="494" name="Shape 494"/>
                  <p:cNvSpPr/>
                  <p:nvPr/>
                </p:nvSpPr>
                <p:spPr>
                  <a:xfrm>
                    <a:off x="176103" y="1852215"/>
                    <a:ext cx="340843" cy="3408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21" h="16222" fill="none" extrusionOk="0">
                        <a:moveTo>
                          <a:pt x="0" y="8111"/>
                        </a:moveTo>
                        <a:lnTo>
                          <a:pt x="0" y="8111"/>
                        </a:lnTo>
                        <a:lnTo>
                          <a:pt x="0" y="7697"/>
                        </a:lnTo>
                        <a:lnTo>
                          <a:pt x="49" y="7283"/>
                        </a:lnTo>
                        <a:lnTo>
                          <a:pt x="98" y="6869"/>
                        </a:lnTo>
                        <a:lnTo>
                          <a:pt x="171" y="6479"/>
                        </a:lnTo>
                        <a:lnTo>
                          <a:pt x="244" y="6090"/>
                        </a:lnTo>
                        <a:lnTo>
                          <a:pt x="366" y="5700"/>
                        </a:lnTo>
                        <a:lnTo>
                          <a:pt x="487" y="5335"/>
                        </a:lnTo>
                        <a:lnTo>
                          <a:pt x="634" y="4945"/>
                        </a:lnTo>
                        <a:lnTo>
                          <a:pt x="804" y="4604"/>
                        </a:lnTo>
                        <a:lnTo>
                          <a:pt x="975" y="4239"/>
                        </a:lnTo>
                        <a:lnTo>
                          <a:pt x="1169" y="3898"/>
                        </a:lnTo>
                        <a:lnTo>
                          <a:pt x="1389" y="3581"/>
                        </a:lnTo>
                        <a:lnTo>
                          <a:pt x="1608" y="3264"/>
                        </a:lnTo>
                        <a:lnTo>
                          <a:pt x="1851" y="2948"/>
                        </a:lnTo>
                        <a:lnTo>
                          <a:pt x="2119" y="2656"/>
                        </a:lnTo>
                        <a:lnTo>
                          <a:pt x="2387" y="2388"/>
                        </a:lnTo>
                        <a:lnTo>
                          <a:pt x="2655" y="2120"/>
                        </a:lnTo>
                        <a:lnTo>
                          <a:pt x="2947" y="1852"/>
                        </a:lnTo>
                        <a:lnTo>
                          <a:pt x="3264" y="1608"/>
                        </a:lnTo>
                        <a:lnTo>
                          <a:pt x="3581" y="1389"/>
                        </a:lnTo>
                        <a:lnTo>
                          <a:pt x="3897" y="1170"/>
                        </a:lnTo>
                        <a:lnTo>
                          <a:pt x="4238" y="975"/>
                        </a:lnTo>
                        <a:lnTo>
                          <a:pt x="4603" y="805"/>
                        </a:lnTo>
                        <a:lnTo>
                          <a:pt x="4944" y="634"/>
                        </a:lnTo>
                        <a:lnTo>
                          <a:pt x="5334" y="488"/>
                        </a:lnTo>
                        <a:lnTo>
                          <a:pt x="5699" y="366"/>
                        </a:lnTo>
                        <a:lnTo>
                          <a:pt x="6089" y="244"/>
                        </a:lnTo>
                        <a:lnTo>
                          <a:pt x="6479" y="171"/>
                        </a:lnTo>
                        <a:lnTo>
                          <a:pt x="6868" y="98"/>
                        </a:lnTo>
                        <a:lnTo>
                          <a:pt x="7282" y="50"/>
                        </a:lnTo>
                        <a:lnTo>
                          <a:pt x="7696" y="1"/>
                        </a:lnTo>
                        <a:lnTo>
                          <a:pt x="8111" y="1"/>
                        </a:lnTo>
                        <a:lnTo>
                          <a:pt x="8111" y="1"/>
                        </a:lnTo>
                        <a:lnTo>
                          <a:pt x="8525" y="1"/>
                        </a:lnTo>
                        <a:lnTo>
                          <a:pt x="8939" y="50"/>
                        </a:lnTo>
                        <a:lnTo>
                          <a:pt x="9353" y="98"/>
                        </a:lnTo>
                        <a:lnTo>
                          <a:pt x="9742" y="171"/>
                        </a:lnTo>
                        <a:lnTo>
                          <a:pt x="10132" y="244"/>
                        </a:lnTo>
                        <a:lnTo>
                          <a:pt x="10522" y="366"/>
                        </a:lnTo>
                        <a:lnTo>
                          <a:pt x="10911" y="488"/>
                        </a:lnTo>
                        <a:lnTo>
                          <a:pt x="11277" y="634"/>
                        </a:lnTo>
                        <a:lnTo>
                          <a:pt x="11618" y="805"/>
                        </a:lnTo>
                        <a:lnTo>
                          <a:pt x="11983" y="975"/>
                        </a:lnTo>
                        <a:lnTo>
                          <a:pt x="12324" y="1170"/>
                        </a:lnTo>
                        <a:lnTo>
                          <a:pt x="12641" y="1389"/>
                        </a:lnTo>
                        <a:lnTo>
                          <a:pt x="12957" y="1608"/>
                        </a:lnTo>
                        <a:lnTo>
                          <a:pt x="13274" y="1852"/>
                        </a:lnTo>
                        <a:lnTo>
                          <a:pt x="13566" y="2120"/>
                        </a:lnTo>
                        <a:lnTo>
                          <a:pt x="13834" y="2388"/>
                        </a:lnTo>
                        <a:lnTo>
                          <a:pt x="14126" y="2656"/>
                        </a:lnTo>
                        <a:lnTo>
                          <a:pt x="14370" y="2948"/>
                        </a:lnTo>
                        <a:lnTo>
                          <a:pt x="14613" y="3264"/>
                        </a:lnTo>
                        <a:lnTo>
                          <a:pt x="14832" y="3581"/>
                        </a:lnTo>
                        <a:lnTo>
                          <a:pt x="15052" y="3898"/>
                        </a:lnTo>
                        <a:lnTo>
                          <a:pt x="15247" y="4239"/>
                        </a:lnTo>
                        <a:lnTo>
                          <a:pt x="15417" y="4604"/>
                        </a:lnTo>
                        <a:lnTo>
                          <a:pt x="15587" y="4945"/>
                        </a:lnTo>
                        <a:lnTo>
                          <a:pt x="15734" y="5335"/>
                        </a:lnTo>
                        <a:lnTo>
                          <a:pt x="15855" y="5700"/>
                        </a:lnTo>
                        <a:lnTo>
                          <a:pt x="15977" y="6090"/>
                        </a:lnTo>
                        <a:lnTo>
                          <a:pt x="16050" y="6479"/>
                        </a:lnTo>
                        <a:lnTo>
                          <a:pt x="16123" y="6869"/>
                        </a:lnTo>
                        <a:lnTo>
                          <a:pt x="16172" y="7283"/>
                        </a:lnTo>
                        <a:lnTo>
                          <a:pt x="16221" y="7697"/>
                        </a:lnTo>
                        <a:lnTo>
                          <a:pt x="16221" y="8111"/>
                        </a:lnTo>
                        <a:lnTo>
                          <a:pt x="16221" y="8111"/>
                        </a:lnTo>
                        <a:lnTo>
                          <a:pt x="16221" y="8525"/>
                        </a:lnTo>
                        <a:lnTo>
                          <a:pt x="16172" y="8939"/>
                        </a:lnTo>
                        <a:lnTo>
                          <a:pt x="16123" y="9353"/>
                        </a:lnTo>
                        <a:lnTo>
                          <a:pt x="16050" y="9743"/>
                        </a:lnTo>
                        <a:lnTo>
                          <a:pt x="15977" y="10133"/>
                        </a:lnTo>
                        <a:lnTo>
                          <a:pt x="15855" y="10522"/>
                        </a:lnTo>
                        <a:lnTo>
                          <a:pt x="15734" y="10888"/>
                        </a:lnTo>
                        <a:lnTo>
                          <a:pt x="15587" y="11277"/>
                        </a:lnTo>
                        <a:lnTo>
                          <a:pt x="15417" y="11618"/>
                        </a:lnTo>
                        <a:lnTo>
                          <a:pt x="15247" y="11984"/>
                        </a:lnTo>
                        <a:lnTo>
                          <a:pt x="15052" y="12324"/>
                        </a:lnTo>
                        <a:lnTo>
                          <a:pt x="14832" y="12641"/>
                        </a:lnTo>
                        <a:lnTo>
                          <a:pt x="14613" y="12958"/>
                        </a:lnTo>
                        <a:lnTo>
                          <a:pt x="14370" y="13274"/>
                        </a:lnTo>
                        <a:lnTo>
                          <a:pt x="14126" y="13567"/>
                        </a:lnTo>
                        <a:lnTo>
                          <a:pt x="13834" y="13835"/>
                        </a:lnTo>
                        <a:lnTo>
                          <a:pt x="13566" y="14102"/>
                        </a:lnTo>
                        <a:lnTo>
                          <a:pt x="13274" y="14370"/>
                        </a:lnTo>
                        <a:lnTo>
                          <a:pt x="12957" y="14614"/>
                        </a:lnTo>
                        <a:lnTo>
                          <a:pt x="12641" y="14833"/>
                        </a:lnTo>
                        <a:lnTo>
                          <a:pt x="12324" y="15052"/>
                        </a:lnTo>
                        <a:lnTo>
                          <a:pt x="11983" y="15247"/>
                        </a:lnTo>
                        <a:lnTo>
                          <a:pt x="11618" y="15418"/>
                        </a:lnTo>
                        <a:lnTo>
                          <a:pt x="11277" y="15588"/>
                        </a:lnTo>
                        <a:lnTo>
                          <a:pt x="10911" y="15734"/>
                        </a:lnTo>
                        <a:lnTo>
                          <a:pt x="10522" y="15856"/>
                        </a:lnTo>
                        <a:lnTo>
                          <a:pt x="10132" y="15978"/>
                        </a:lnTo>
                        <a:lnTo>
                          <a:pt x="9742" y="16051"/>
                        </a:lnTo>
                        <a:lnTo>
                          <a:pt x="9353" y="16124"/>
                        </a:lnTo>
                        <a:lnTo>
                          <a:pt x="8939" y="16173"/>
                        </a:lnTo>
                        <a:lnTo>
                          <a:pt x="8525" y="16221"/>
                        </a:lnTo>
                        <a:lnTo>
                          <a:pt x="8111" y="16221"/>
                        </a:lnTo>
                        <a:lnTo>
                          <a:pt x="8111" y="16221"/>
                        </a:lnTo>
                        <a:lnTo>
                          <a:pt x="7696" y="16221"/>
                        </a:lnTo>
                        <a:lnTo>
                          <a:pt x="7282" y="16173"/>
                        </a:lnTo>
                        <a:lnTo>
                          <a:pt x="6868" y="16124"/>
                        </a:lnTo>
                        <a:lnTo>
                          <a:pt x="6479" y="16051"/>
                        </a:lnTo>
                        <a:lnTo>
                          <a:pt x="6089" y="15978"/>
                        </a:lnTo>
                        <a:lnTo>
                          <a:pt x="5699" y="15856"/>
                        </a:lnTo>
                        <a:lnTo>
                          <a:pt x="5334" y="15734"/>
                        </a:lnTo>
                        <a:lnTo>
                          <a:pt x="4944" y="15588"/>
                        </a:lnTo>
                        <a:lnTo>
                          <a:pt x="4603" y="15418"/>
                        </a:lnTo>
                        <a:lnTo>
                          <a:pt x="4238" y="15247"/>
                        </a:lnTo>
                        <a:lnTo>
                          <a:pt x="3897" y="15052"/>
                        </a:lnTo>
                        <a:lnTo>
                          <a:pt x="3581" y="14833"/>
                        </a:lnTo>
                        <a:lnTo>
                          <a:pt x="3264" y="14614"/>
                        </a:lnTo>
                        <a:lnTo>
                          <a:pt x="2947" y="14370"/>
                        </a:lnTo>
                        <a:lnTo>
                          <a:pt x="2655" y="14102"/>
                        </a:lnTo>
                        <a:lnTo>
                          <a:pt x="2387" y="13835"/>
                        </a:lnTo>
                        <a:lnTo>
                          <a:pt x="2119" y="13567"/>
                        </a:lnTo>
                        <a:lnTo>
                          <a:pt x="1851" y="13274"/>
                        </a:lnTo>
                        <a:lnTo>
                          <a:pt x="1608" y="12958"/>
                        </a:lnTo>
                        <a:lnTo>
                          <a:pt x="1389" y="12641"/>
                        </a:lnTo>
                        <a:lnTo>
                          <a:pt x="1169" y="12324"/>
                        </a:lnTo>
                        <a:lnTo>
                          <a:pt x="975" y="11984"/>
                        </a:lnTo>
                        <a:lnTo>
                          <a:pt x="804" y="11618"/>
                        </a:lnTo>
                        <a:lnTo>
                          <a:pt x="634" y="11277"/>
                        </a:lnTo>
                        <a:lnTo>
                          <a:pt x="487" y="10888"/>
                        </a:lnTo>
                        <a:lnTo>
                          <a:pt x="366" y="10522"/>
                        </a:lnTo>
                        <a:lnTo>
                          <a:pt x="244" y="10133"/>
                        </a:lnTo>
                        <a:lnTo>
                          <a:pt x="171" y="9743"/>
                        </a:lnTo>
                        <a:lnTo>
                          <a:pt x="98" y="9353"/>
                        </a:lnTo>
                        <a:lnTo>
                          <a:pt x="49" y="8939"/>
                        </a:lnTo>
                        <a:lnTo>
                          <a:pt x="0" y="8525"/>
                        </a:lnTo>
                        <a:lnTo>
                          <a:pt x="0" y="8111"/>
                        </a:lnTo>
                        <a:lnTo>
                          <a:pt x="0" y="8111"/>
                        </a:lnTo>
                        <a:close/>
                        <a:moveTo>
                          <a:pt x="7234" y="11180"/>
                        </a:moveTo>
                        <a:lnTo>
                          <a:pt x="7234" y="11180"/>
                        </a:lnTo>
                        <a:lnTo>
                          <a:pt x="7282" y="11180"/>
                        </a:lnTo>
                        <a:lnTo>
                          <a:pt x="7282" y="11180"/>
                        </a:lnTo>
                        <a:lnTo>
                          <a:pt x="7453" y="11155"/>
                        </a:lnTo>
                        <a:lnTo>
                          <a:pt x="7623" y="11082"/>
                        </a:lnTo>
                        <a:lnTo>
                          <a:pt x="7794" y="10985"/>
                        </a:lnTo>
                        <a:lnTo>
                          <a:pt x="7916" y="10863"/>
                        </a:lnTo>
                        <a:lnTo>
                          <a:pt x="12007" y="6747"/>
                        </a:lnTo>
                        <a:lnTo>
                          <a:pt x="12007" y="6747"/>
                        </a:lnTo>
                        <a:lnTo>
                          <a:pt x="12105" y="6625"/>
                        </a:lnTo>
                        <a:lnTo>
                          <a:pt x="12153" y="6504"/>
                        </a:lnTo>
                        <a:lnTo>
                          <a:pt x="12202" y="6358"/>
                        </a:lnTo>
                        <a:lnTo>
                          <a:pt x="12202" y="6211"/>
                        </a:lnTo>
                        <a:lnTo>
                          <a:pt x="12202" y="6211"/>
                        </a:lnTo>
                        <a:lnTo>
                          <a:pt x="12178" y="6017"/>
                        </a:lnTo>
                        <a:lnTo>
                          <a:pt x="12129" y="5822"/>
                        </a:lnTo>
                        <a:lnTo>
                          <a:pt x="12032" y="5676"/>
                        </a:lnTo>
                        <a:lnTo>
                          <a:pt x="11886" y="5529"/>
                        </a:lnTo>
                        <a:lnTo>
                          <a:pt x="11886" y="5529"/>
                        </a:lnTo>
                        <a:lnTo>
                          <a:pt x="11764" y="5432"/>
                        </a:lnTo>
                        <a:lnTo>
                          <a:pt x="11618" y="5383"/>
                        </a:lnTo>
                        <a:lnTo>
                          <a:pt x="11472" y="5335"/>
                        </a:lnTo>
                        <a:lnTo>
                          <a:pt x="11325" y="5335"/>
                        </a:lnTo>
                        <a:lnTo>
                          <a:pt x="11325" y="5335"/>
                        </a:lnTo>
                        <a:lnTo>
                          <a:pt x="11131" y="5359"/>
                        </a:lnTo>
                        <a:lnTo>
                          <a:pt x="10960" y="5408"/>
                        </a:lnTo>
                        <a:lnTo>
                          <a:pt x="10790" y="5505"/>
                        </a:lnTo>
                        <a:lnTo>
                          <a:pt x="10643" y="5651"/>
                        </a:lnTo>
                        <a:lnTo>
                          <a:pt x="7161" y="8988"/>
                        </a:lnTo>
                        <a:lnTo>
                          <a:pt x="5797" y="7648"/>
                        </a:lnTo>
                        <a:lnTo>
                          <a:pt x="5797" y="7648"/>
                        </a:lnTo>
                        <a:lnTo>
                          <a:pt x="5675" y="7527"/>
                        </a:lnTo>
                        <a:lnTo>
                          <a:pt x="5505" y="7454"/>
                        </a:lnTo>
                        <a:lnTo>
                          <a:pt x="5358" y="7405"/>
                        </a:lnTo>
                        <a:lnTo>
                          <a:pt x="5188" y="7380"/>
                        </a:lnTo>
                        <a:lnTo>
                          <a:pt x="5188" y="7380"/>
                        </a:lnTo>
                        <a:lnTo>
                          <a:pt x="5017" y="7405"/>
                        </a:lnTo>
                        <a:lnTo>
                          <a:pt x="4847" y="7454"/>
                        </a:lnTo>
                        <a:lnTo>
                          <a:pt x="4701" y="7527"/>
                        </a:lnTo>
                        <a:lnTo>
                          <a:pt x="4555" y="7648"/>
                        </a:lnTo>
                        <a:lnTo>
                          <a:pt x="4555" y="7648"/>
                        </a:lnTo>
                        <a:lnTo>
                          <a:pt x="4457" y="7770"/>
                        </a:lnTo>
                        <a:lnTo>
                          <a:pt x="4360" y="7916"/>
                        </a:lnTo>
                        <a:lnTo>
                          <a:pt x="4311" y="8087"/>
                        </a:lnTo>
                        <a:lnTo>
                          <a:pt x="4311" y="8257"/>
                        </a:lnTo>
                        <a:lnTo>
                          <a:pt x="4311" y="8257"/>
                        </a:lnTo>
                        <a:lnTo>
                          <a:pt x="4311" y="8428"/>
                        </a:lnTo>
                        <a:lnTo>
                          <a:pt x="4360" y="8598"/>
                        </a:lnTo>
                        <a:lnTo>
                          <a:pt x="4457" y="8744"/>
                        </a:lnTo>
                        <a:lnTo>
                          <a:pt x="4555" y="8890"/>
                        </a:lnTo>
                        <a:lnTo>
                          <a:pt x="6601" y="10936"/>
                        </a:lnTo>
                        <a:lnTo>
                          <a:pt x="6601" y="10936"/>
                        </a:lnTo>
                        <a:lnTo>
                          <a:pt x="6747" y="11034"/>
                        </a:lnTo>
                        <a:lnTo>
                          <a:pt x="6893" y="11131"/>
                        </a:lnTo>
                        <a:lnTo>
                          <a:pt x="7063" y="11180"/>
                        </a:lnTo>
                        <a:lnTo>
                          <a:pt x="7234" y="11180"/>
                        </a:lnTo>
                        <a:lnTo>
                          <a:pt x="7234" y="1118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grpSp>
                <p:nvGrpSpPr>
                  <p:cNvPr id="495" name="Shape 495"/>
                  <p:cNvGrpSpPr/>
                  <p:nvPr/>
                </p:nvGrpSpPr>
                <p:grpSpPr>
                  <a:xfrm>
                    <a:off x="3738064" y="1856312"/>
                    <a:ext cx="332669" cy="332669"/>
                    <a:chOff x="6649150" y="309350"/>
                    <a:chExt cx="395800" cy="395800"/>
                  </a:xfrm>
                </p:grpSpPr>
                <p:sp>
                  <p:nvSpPr>
                    <p:cNvPr id="496" name="Shape 496"/>
                    <p:cNvSpPr/>
                    <p:nvPr/>
                  </p:nvSpPr>
                  <p:spPr>
                    <a:xfrm>
                      <a:off x="6649150" y="309350"/>
                      <a:ext cx="395800" cy="3958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832" h="15832" fill="none" extrusionOk="0">
                          <a:moveTo>
                            <a:pt x="7916" y="1"/>
                          </a:moveTo>
                          <a:lnTo>
                            <a:pt x="7916" y="1"/>
                          </a:lnTo>
                          <a:lnTo>
                            <a:pt x="7502" y="25"/>
                          </a:lnTo>
                          <a:lnTo>
                            <a:pt x="7112" y="49"/>
                          </a:lnTo>
                          <a:lnTo>
                            <a:pt x="6723" y="98"/>
                          </a:lnTo>
                          <a:lnTo>
                            <a:pt x="6333" y="171"/>
                          </a:lnTo>
                          <a:lnTo>
                            <a:pt x="5943" y="244"/>
                          </a:lnTo>
                          <a:lnTo>
                            <a:pt x="5553" y="366"/>
                          </a:lnTo>
                          <a:lnTo>
                            <a:pt x="5188" y="488"/>
                          </a:lnTo>
                          <a:lnTo>
                            <a:pt x="4847" y="634"/>
                          </a:lnTo>
                          <a:lnTo>
                            <a:pt x="4482" y="780"/>
                          </a:lnTo>
                          <a:lnTo>
                            <a:pt x="4141" y="950"/>
                          </a:lnTo>
                          <a:lnTo>
                            <a:pt x="3824" y="1145"/>
                          </a:lnTo>
                          <a:lnTo>
                            <a:pt x="3483" y="1364"/>
                          </a:lnTo>
                          <a:lnTo>
                            <a:pt x="3191" y="1584"/>
                          </a:lnTo>
                          <a:lnTo>
                            <a:pt x="2874" y="1803"/>
                          </a:lnTo>
                          <a:lnTo>
                            <a:pt x="2607" y="2071"/>
                          </a:lnTo>
                          <a:lnTo>
                            <a:pt x="2314" y="2314"/>
                          </a:lnTo>
                          <a:lnTo>
                            <a:pt x="2071" y="2607"/>
                          </a:lnTo>
                          <a:lnTo>
                            <a:pt x="1803" y="2874"/>
                          </a:lnTo>
                          <a:lnTo>
                            <a:pt x="1584" y="3191"/>
                          </a:lnTo>
                          <a:lnTo>
                            <a:pt x="1364" y="3483"/>
                          </a:lnTo>
                          <a:lnTo>
                            <a:pt x="1145" y="3824"/>
                          </a:lnTo>
                          <a:lnTo>
                            <a:pt x="950" y="4141"/>
                          </a:lnTo>
                          <a:lnTo>
                            <a:pt x="780" y="4482"/>
                          </a:lnTo>
                          <a:lnTo>
                            <a:pt x="634" y="4847"/>
                          </a:lnTo>
                          <a:lnTo>
                            <a:pt x="488" y="5188"/>
                          </a:lnTo>
                          <a:lnTo>
                            <a:pt x="366" y="5553"/>
                          </a:lnTo>
                          <a:lnTo>
                            <a:pt x="244" y="5943"/>
                          </a:lnTo>
                          <a:lnTo>
                            <a:pt x="171" y="6333"/>
                          </a:lnTo>
                          <a:lnTo>
                            <a:pt x="98" y="6722"/>
                          </a:lnTo>
                          <a:lnTo>
                            <a:pt x="49" y="7112"/>
                          </a:lnTo>
                          <a:lnTo>
                            <a:pt x="25" y="7502"/>
                          </a:lnTo>
                          <a:lnTo>
                            <a:pt x="1" y="7916"/>
                          </a:lnTo>
                          <a:lnTo>
                            <a:pt x="1" y="7916"/>
                          </a:lnTo>
                          <a:lnTo>
                            <a:pt x="25" y="8330"/>
                          </a:lnTo>
                          <a:lnTo>
                            <a:pt x="49" y="8720"/>
                          </a:lnTo>
                          <a:lnTo>
                            <a:pt x="98" y="9109"/>
                          </a:lnTo>
                          <a:lnTo>
                            <a:pt x="171" y="9499"/>
                          </a:lnTo>
                          <a:lnTo>
                            <a:pt x="244" y="9889"/>
                          </a:lnTo>
                          <a:lnTo>
                            <a:pt x="366" y="10278"/>
                          </a:lnTo>
                          <a:lnTo>
                            <a:pt x="488" y="10644"/>
                          </a:lnTo>
                          <a:lnTo>
                            <a:pt x="634" y="10985"/>
                          </a:lnTo>
                          <a:lnTo>
                            <a:pt x="780" y="11350"/>
                          </a:lnTo>
                          <a:lnTo>
                            <a:pt x="950" y="11691"/>
                          </a:lnTo>
                          <a:lnTo>
                            <a:pt x="1145" y="12008"/>
                          </a:lnTo>
                          <a:lnTo>
                            <a:pt x="1364" y="12348"/>
                          </a:lnTo>
                          <a:lnTo>
                            <a:pt x="1584" y="12641"/>
                          </a:lnTo>
                          <a:lnTo>
                            <a:pt x="1803" y="12957"/>
                          </a:lnTo>
                          <a:lnTo>
                            <a:pt x="2071" y="13225"/>
                          </a:lnTo>
                          <a:lnTo>
                            <a:pt x="2314" y="13518"/>
                          </a:lnTo>
                          <a:lnTo>
                            <a:pt x="2607" y="13761"/>
                          </a:lnTo>
                          <a:lnTo>
                            <a:pt x="2874" y="14029"/>
                          </a:lnTo>
                          <a:lnTo>
                            <a:pt x="3191" y="14248"/>
                          </a:lnTo>
                          <a:lnTo>
                            <a:pt x="3483" y="14467"/>
                          </a:lnTo>
                          <a:lnTo>
                            <a:pt x="3824" y="14687"/>
                          </a:lnTo>
                          <a:lnTo>
                            <a:pt x="4141" y="14881"/>
                          </a:lnTo>
                          <a:lnTo>
                            <a:pt x="4482" y="15052"/>
                          </a:lnTo>
                          <a:lnTo>
                            <a:pt x="4847" y="15198"/>
                          </a:lnTo>
                          <a:lnTo>
                            <a:pt x="5188" y="15344"/>
                          </a:lnTo>
                          <a:lnTo>
                            <a:pt x="5553" y="15466"/>
                          </a:lnTo>
                          <a:lnTo>
                            <a:pt x="5943" y="15588"/>
                          </a:lnTo>
                          <a:lnTo>
                            <a:pt x="6333" y="15661"/>
                          </a:lnTo>
                          <a:lnTo>
                            <a:pt x="6723" y="15734"/>
                          </a:lnTo>
                          <a:lnTo>
                            <a:pt x="7112" y="15783"/>
                          </a:lnTo>
                          <a:lnTo>
                            <a:pt x="7502" y="15807"/>
                          </a:lnTo>
                          <a:lnTo>
                            <a:pt x="7916" y="15831"/>
                          </a:lnTo>
                          <a:lnTo>
                            <a:pt x="7916" y="15831"/>
                          </a:lnTo>
                          <a:lnTo>
                            <a:pt x="8330" y="15807"/>
                          </a:lnTo>
                          <a:lnTo>
                            <a:pt x="8720" y="15783"/>
                          </a:lnTo>
                          <a:lnTo>
                            <a:pt x="9109" y="15734"/>
                          </a:lnTo>
                          <a:lnTo>
                            <a:pt x="9499" y="15661"/>
                          </a:lnTo>
                          <a:lnTo>
                            <a:pt x="9889" y="15588"/>
                          </a:lnTo>
                          <a:lnTo>
                            <a:pt x="10278" y="15466"/>
                          </a:lnTo>
                          <a:lnTo>
                            <a:pt x="10644" y="15344"/>
                          </a:lnTo>
                          <a:lnTo>
                            <a:pt x="10985" y="15198"/>
                          </a:lnTo>
                          <a:lnTo>
                            <a:pt x="11350" y="15052"/>
                          </a:lnTo>
                          <a:lnTo>
                            <a:pt x="11691" y="14881"/>
                          </a:lnTo>
                          <a:lnTo>
                            <a:pt x="12008" y="14687"/>
                          </a:lnTo>
                          <a:lnTo>
                            <a:pt x="12349" y="14467"/>
                          </a:lnTo>
                          <a:lnTo>
                            <a:pt x="12641" y="14248"/>
                          </a:lnTo>
                          <a:lnTo>
                            <a:pt x="12957" y="14029"/>
                          </a:lnTo>
                          <a:lnTo>
                            <a:pt x="13225" y="13761"/>
                          </a:lnTo>
                          <a:lnTo>
                            <a:pt x="13518" y="13518"/>
                          </a:lnTo>
                          <a:lnTo>
                            <a:pt x="13761" y="13225"/>
                          </a:lnTo>
                          <a:lnTo>
                            <a:pt x="14029" y="12957"/>
                          </a:lnTo>
                          <a:lnTo>
                            <a:pt x="14248" y="12641"/>
                          </a:lnTo>
                          <a:lnTo>
                            <a:pt x="14467" y="12348"/>
                          </a:lnTo>
                          <a:lnTo>
                            <a:pt x="14687" y="12008"/>
                          </a:lnTo>
                          <a:lnTo>
                            <a:pt x="14881" y="11691"/>
                          </a:lnTo>
                          <a:lnTo>
                            <a:pt x="15052" y="11350"/>
                          </a:lnTo>
                          <a:lnTo>
                            <a:pt x="15198" y="10985"/>
                          </a:lnTo>
                          <a:lnTo>
                            <a:pt x="15344" y="10644"/>
                          </a:lnTo>
                          <a:lnTo>
                            <a:pt x="15466" y="10278"/>
                          </a:lnTo>
                          <a:lnTo>
                            <a:pt x="15588" y="9889"/>
                          </a:lnTo>
                          <a:lnTo>
                            <a:pt x="15661" y="9499"/>
                          </a:lnTo>
                          <a:lnTo>
                            <a:pt x="15734" y="9109"/>
                          </a:lnTo>
                          <a:lnTo>
                            <a:pt x="15783" y="8720"/>
                          </a:lnTo>
                          <a:lnTo>
                            <a:pt x="15807" y="8330"/>
                          </a:lnTo>
                          <a:lnTo>
                            <a:pt x="15831" y="7916"/>
                          </a:lnTo>
                          <a:lnTo>
                            <a:pt x="15831" y="7916"/>
                          </a:lnTo>
                          <a:lnTo>
                            <a:pt x="15807" y="7502"/>
                          </a:lnTo>
                          <a:lnTo>
                            <a:pt x="15783" y="7112"/>
                          </a:lnTo>
                          <a:lnTo>
                            <a:pt x="15734" y="6722"/>
                          </a:lnTo>
                          <a:lnTo>
                            <a:pt x="15661" y="6333"/>
                          </a:lnTo>
                          <a:lnTo>
                            <a:pt x="15588" y="5943"/>
                          </a:lnTo>
                          <a:lnTo>
                            <a:pt x="15466" y="5553"/>
                          </a:lnTo>
                          <a:lnTo>
                            <a:pt x="15344" y="5188"/>
                          </a:lnTo>
                          <a:lnTo>
                            <a:pt x="15198" y="4847"/>
                          </a:lnTo>
                          <a:lnTo>
                            <a:pt x="15052" y="4482"/>
                          </a:lnTo>
                          <a:lnTo>
                            <a:pt x="14881" y="4141"/>
                          </a:lnTo>
                          <a:lnTo>
                            <a:pt x="14687" y="3824"/>
                          </a:lnTo>
                          <a:lnTo>
                            <a:pt x="14467" y="3483"/>
                          </a:lnTo>
                          <a:lnTo>
                            <a:pt x="14248" y="3191"/>
                          </a:lnTo>
                          <a:lnTo>
                            <a:pt x="14029" y="2874"/>
                          </a:lnTo>
                          <a:lnTo>
                            <a:pt x="13761" y="2607"/>
                          </a:lnTo>
                          <a:lnTo>
                            <a:pt x="13518" y="2314"/>
                          </a:lnTo>
                          <a:lnTo>
                            <a:pt x="13225" y="2071"/>
                          </a:lnTo>
                          <a:lnTo>
                            <a:pt x="12957" y="1803"/>
                          </a:lnTo>
                          <a:lnTo>
                            <a:pt x="12641" y="1584"/>
                          </a:lnTo>
                          <a:lnTo>
                            <a:pt x="12349" y="1364"/>
                          </a:lnTo>
                          <a:lnTo>
                            <a:pt x="12008" y="1145"/>
                          </a:lnTo>
                          <a:lnTo>
                            <a:pt x="11691" y="950"/>
                          </a:lnTo>
                          <a:lnTo>
                            <a:pt x="11350" y="780"/>
                          </a:lnTo>
                          <a:lnTo>
                            <a:pt x="10985" y="634"/>
                          </a:lnTo>
                          <a:lnTo>
                            <a:pt x="10644" y="488"/>
                          </a:lnTo>
                          <a:lnTo>
                            <a:pt x="10278" y="366"/>
                          </a:lnTo>
                          <a:lnTo>
                            <a:pt x="9889" y="244"/>
                          </a:lnTo>
                          <a:lnTo>
                            <a:pt x="9499" y="171"/>
                          </a:lnTo>
                          <a:lnTo>
                            <a:pt x="9109" y="98"/>
                          </a:lnTo>
                          <a:lnTo>
                            <a:pt x="8720" y="49"/>
                          </a:lnTo>
                          <a:lnTo>
                            <a:pt x="8330" y="25"/>
                          </a:lnTo>
                          <a:lnTo>
                            <a:pt x="7916" y="1"/>
                          </a:lnTo>
                          <a:lnTo>
                            <a:pt x="7916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97" name="Shape 497"/>
                    <p:cNvSpPr/>
                    <p:nvPr/>
                  </p:nvSpPr>
                  <p:spPr>
                    <a:xfrm>
                      <a:off x="6673500" y="333700"/>
                      <a:ext cx="347100" cy="3471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884" h="13884" fill="none" extrusionOk="0">
                          <a:moveTo>
                            <a:pt x="6942" y="13883"/>
                          </a:moveTo>
                          <a:lnTo>
                            <a:pt x="6942" y="13883"/>
                          </a:lnTo>
                          <a:lnTo>
                            <a:pt x="6577" y="13883"/>
                          </a:lnTo>
                          <a:lnTo>
                            <a:pt x="6236" y="13834"/>
                          </a:lnTo>
                          <a:lnTo>
                            <a:pt x="5895" y="13810"/>
                          </a:lnTo>
                          <a:lnTo>
                            <a:pt x="5554" y="13737"/>
                          </a:lnTo>
                          <a:lnTo>
                            <a:pt x="5213" y="13664"/>
                          </a:lnTo>
                          <a:lnTo>
                            <a:pt x="4872" y="13566"/>
                          </a:lnTo>
                          <a:lnTo>
                            <a:pt x="4555" y="13469"/>
                          </a:lnTo>
                          <a:lnTo>
                            <a:pt x="4239" y="13323"/>
                          </a:lnTo>
                          <a:lnTo>
                            <a:pt x="3946" y="13201"/>
                          </a:lnTo>
                          <a:lnTo>
                            <a:pt x="3630" y="13031"/>
                          </a:lnTo>
                          <a:lnTo>
                            <a:pt x="3337" y="12884"/>
                          </a:lnTo>
                          <a:lnTo>
                            <a:pt x="3069" y="12690"/>
                          </a:lnTo>
                          <a:lnTo>
                            <a:pt x="2802" y="12495"/>
                          </a:lnTo>
                          <a:lnTo>
                            <a:pt x="2534" y="12300"/>
                          </a:lnTo>
                          <a:lnTo>
                            <a:pt x="2290" y="12081"/>
                          </a:lnTo>
                          <a:lnTo>
                            <a:pt x="2047" y="11837"/>
                          </a:lnTo>
                          <a:lnTo>
                            <a:pt x="1803" y="11594"/>
                          </a:lnTo>
                          <a:lnTo>
                            <a:pt x="1584" y="11350"/>
                          </a:lnTo>
                          <a:lnTo>
                            <a:pt x="1389" y="11082"/>
                          </a:lnTo>
                          <a:lnTo>
                            <a:pt x="1194" y="10814"/>
                          </a:lnTo>
                          <a:lnTo>
                            <a:pt x="999" y="10546"/>
                          </a:lnTo>
                          <a:lnTo>
                            <a:pt x="853" y="10254"/>
                          </a:lnTo>
                          <a:lnTo>
                            <a:pt x="683" y="9938"/>
                          </a:lnTo>
                          <a:lnTo>
                            <a:pt x="561" y="9645"/>
                          </a:lnTo>
                          <a:lnTo>
                            <a:pt x="415" y="9329"/>
                          </a:lnTo>
                          <a:lnTo>
                            <a:pt x="317" y="9012"/>
                          </a:lnTo>
                          <a:lnTo>
                            <a:pt x="220" y="8671"/>
                          </a:lnTo>
                          <a:lnTo>
                            <a:pt x="147" y="8330"/>
                          </a:lnTo>
                          <a:lnTo>
                            <a:pt x="74" y="7989"/>
                          </a:lnTo>
                          <a:lnTo>
                            <a:pt x="49" y="7648"/>
                          </a:lnTo>
                          <a:lnTo>
                            <a:pt x="1" y="7307"/>
                          </a:lnTo>
                          <a:lnTo>
                            <a:pt x="1" y="6942"/>
                          </a:lnTo>
                          <a:lnTo>
                            <a:pt x="1" y="6942"/>
                          </a:lnTo>
                          <a:lnTo>
                            <a:pt x="1" y="6577"/>
                          </a:lnTo>
                          <a:lnTo>
                            <a:pt x="49" y="6236"/>
                          </a:lnTo>
                          <a:lnTo>
                            <a:pt x="74" y="5895"/>
                          </a:lnTo>
                          <a:lnTo>
                            <a:pt x="147" y="5554"/>
                          </a:lnTo>
                          <a:lnTo>
                            <a:pt x="220" y="5213"/>
                          </a:lnTo>
                          <a:lnTo>
                            <a:pt x="317" y="4872"/>
                          </a:lnTo>
                          <a:lnTo>
                            <a:pt x="415" y="4555"/>
                          </a:lnTo>
                          <a:lnTo>
                            <a:pt x="561" y="4238"/>
                          </a:lnTo>
                          <a:lnTo>
                            <a:pt x="683" y="3946"/>
                          </a:lnTo>
                          <a:lnTo>
                            <a:pt x="853" y="3630"/>
                          </a:lnTo>
                          <a:lnTo>
                            <a:pt x="999" y="3337"/>
                          </a:lnTo>
                          <a:lnTo>
                            <a:pt x="1194" y="3069"/>
                          </a:lnTo>
                          <a:lnTo>
                            <a:pt x="1389" y="2802"/>
                          </a:lnTo>
                          <a:lnTo>
                            <a:pt x="1584" y="2534"/>
                          </a:lnTo>
                          <a:lnTo>
                            <a:pt x="1803" y="2290"/>
                          </a:lnTo>
                          <a:lnTo>
                            <a:pt x="2047" y="2047"/>
                          </a:lnTo>
                          <a:lnTo>
                            <a:pt x="2290" y="1803"/>
                          </a:lnTo>
                          <a:lnTo>
                            <a:pt x="2534" y="1584"/>
                          </a:lnTo>
                          <a:lnTo>
                            <a:pt x="2802" y="1389"/>
                          </a:lnTo>
                          <a:lnTo>
                            <a:pt x="3069" y="1194"/>
                          </a:lnTo>
                          <a:lnTo>
                            <a:pt x="3337" y="999"/>
                          </a:lnTo>
                          <a:lnTo>
                            <a:pt x="3630" y="853"/>
                          </a:lnTo>
                          <a:lnTo>
                            <a:pt x="3946" y="683"/>
                          </a:lnTo>
                          <a:lnTo>
                            <a:pt x="4239" y="561"/>
                          </a:lnTo>
                          <a:lnTo>
                            <a:pt x="4555" y="415"/>
                          </a:lnTo>
                          <a:lnTo>
                            <a:pt x="4872" y="317"/>
                          </a:lnTo>
                          <a:lnTo>
                            <a:pt x="5213" y="220"/>
                          </a:lnTo>
                          <a:lnTo>
                            <a:pt x="5554" y="147"/>
                          </a:lnTo>
                          <a:lnTo>
                            <a:pt x="5895" y="74"/>
                          </a:lnTo>
                          <a:lnTo>
                            <a:pt x="6236" y="49"/>
                          </a:lnTo>
                          <a:lnTo>
                            <a:pt x="6577" y="1"/>
                          </a:lnTo>
                          <a:lnTo>
                            <a:pt x="6942" y="1"/>
                          </a:lnTo>
                          <a:lnTo>
                            <a:pt x="6942" y="1"/>
                          </a:lnTo>
                          <a:lnTo>
                            <a:pt x="7307" y="1"/>
                          </a:lnTo>
                          <a:lnTo>
                            <a:pt x="7648" y="49"/>
                          </a:lnTo>
                          <a:lnTo>
                            <a:pt x="7989" y="74"/>
                          </a:lnTo>
                          <a:lnTo>
                            <a:pt x="8330" y="147"/>
                          </a:lnTo>
                          <a:lnTo>
                            <a:pt x="8671" y="220"/>
                          </a:lnTo>
                          <a:lnTo>
                            <a:pt x="9012" y="317"/>
                          </a:lnTo>
                          <a:lnTo>
                            <a:pt x="9329" y="415"/>
                          </a:lnTo>
                          <a:lnTo>
                            <a:pt x="9645" y="561"/>
                          </a:lnTo>
                          <a:lnTo>
                            <a:pt x="9938" y="683"/>
                          </a:lnTo>
                          <a:lnTo>
                            <a:pt x="10254" y="853"/>
                          </a:lnTo>
                          <a:lnTo>
                            <a:pt x="10546" y="999"/>
                          </a:lnTo>
                          <a:lnTo>
                            <a:pt x="10814" y="1194"/>
                          </a:lnTo>
                          <a:lnTo>
                            <a:pt x="11082" y="1389"/>
                          </a:lnTo>
                          <a:lnTo>
                            <a:pt x="11350" y="1584"/>
                          </a:lnTo>
                          <a:lnTo>
                            <a:pt x="11594" y="1803"/>
                          </a:lnTo>
                          <a:lnTo>
                            <a:pt x="11837" y="2047"/>
                          </a:lnTo>
                          <a:lnTo>
                            <a:pt x="12081" y="2290"/>
                          </a:lnTo>
                          <a:lnTo>
                            <a:pt x="12300" y="2534"/>
                          </a:lnTo>
                          <a:lnTo>
                            <a:pt x="12495" y="2802"/>
                          </a:lnTo>
                          <a:lnTo>
                            <a:pt x="12690" y="3069"/>
                          </a:lnTo>
                          <a:lnTo>
                            <a:pt x="12885" y="3337"/>
                          </a:lnTo>
                          <a:lnTo>
                            <a:pt x="13031" y="3630"/>
                          </a:lnTo>
                          <a:lnTo>
                            <a:pt x="13201" y="3946"/>
                          </a:lnTo>
                          <a:lnTo>
                            <a:pt x="13323" y="4238"/>
                          </a:lnTo>
                          <a:lnTo>
                            <a:pt x="13469" y="4555"/>
                          </a:lnTo>
                          <a:lnTo>
                            <a:pt x="13566" y="4872"/>
                          </a:lnTo>
                          <a:lnTo>
                            <a:pt x="13664" y="5213"/>
                          </a:lnTo>
                          <a:lnTo>
                            <a:pt x="13737" y="5554"/>
                          </a:lnTo>
                          <a:lnTo>
                            <a:pt x="13810" y="5895"/>
                          </a:lnTo>
                          <a:lnTo>
                            <a:pt x="13834" y="6236"/>
                          </a:lnTo>
                          <a:lnTo>
                            <a:pt x="13883" y="6577"/>
                          </a:lnTo>
                          <a:lnTo>
                            <a:pt x="13883" y="6942"/>
                          </a:lnTo>
                          <a:lnTo>
                            <a:pt x="13883" y="6942"/>
                          </a:lnTo>
                          <a:lnTo>
                            <a:pt x="13883" y="7307"/>
                          </a:lnTo>
                          <a:lnTo>
                            <a:pt x="13834" y="7648"/>
                          </a:lnTo>
                          <a:lnTo>
                            <a:pt x="13810" y="7989"/>
                          </a:lnTo>
                          <a:lnTo>
                            <a:pt x="13737" y="8330"/>
                          </a:lnTo>
                          <a:lnTo>
                            <a:pt x="13664" y="8671"/>
                          </a:lnTo>
                          <a:lnTo>
                            <a:pt x="13566" y="9012"/>
                          </a:lnTo>
                          <a:lnTo>
                            <a:pt x="13469" y="9329"/>
                          </a:lnTo>
                          <a:lnTo>
                            <a:pt x="13323" y="9645"/>
                          </a:lnTo>
                          <a:lnTo>
                            <a:pt x="13201" y="9938"/>
                          </a:lnTo>
                          <a:lnTo>
                            <a:pt x="13031" y="10254"/>
                          </a:lnTo>
                          <a:lnTo>
                            <a:pt x="12885" y="10546"/>
                          </a:lnTo>
                          <a:lnTo>
                            <a:pt x="12690" y="10814"/>
                          </a:lnTo>
                          <a:lnTo>
                            <a:pt x="12495" y="11082"/>
                          </a:lnTo>
                          <a:lnTo>
                            <a:pt x="12300" y="11350"/>
                          </a:lnTo>
                          <a:lnTo>
                            <a:pt x="12081" y="11594"/>
                          </a:lnTo>
                          <a:lnTo>
                            <a:pt x="11837" y="11837"/>
                          </a:lnTo>
                          <a:lnTo>
                            <a:pt x="11594" y="12081"/>
                          </a:lnTo>
                          <a:lnTo>
                            <a:pt x="11350" y="12300"/>
                          </a:lnTo>
                          <a:lnTo>
                            <a:pt x="11082" y="12495"/>
                          </a:lnTo>
                          <a:lnTo>
                            <a:pt x="10814" y="12690"/>
                          </a:lnTo>
                          <a:lnTo>
                            <a:pt x="10546" y="12884"/>
                          </a:lnTo>
                          <a:lnTo>
                            <a:pt x="10254" y="13031"/>
                          </a:lnTo>
                          <a:lnTo>
                            <a:pt x="9938" y="13201"/>
                          </a:lnTo>
                          <a:lnTo>
                            <a:pt x="9645" y="13323"/>
                          </a:lnTo>
                          <a:lnTo>
                            <a:pt x="9329" y="13469"/>
                          </a:lnTo>
                          <a:lnTo>
                            <a:pt x="9012" y="13566"/>
                          </a:lnTo>
                          <a:lnTo>
                            <a:pt x="8671" y="13664"/>
                          </a:lnTo>
                          <a:lnTo>
                            <a:pt x="8330" y="13737"/>
                          </a:lnTo>
                          <a:lnTo>
                            <a:pt x="7989" y="13810"/>
                          </a:lnTo>
                          <a:lnTo>
                            <a:pt x="7648" y="13834"/>
                          </a:lnTo>
                          <a:lnTo>
                            <a:pt x="7307" y="13883"/>
                          </a:lnTo>
                          <a:lnTo>
                            <a:pt x="6942" y="13883"/>
                          </a:lnTo>
                          <a:lnTo>
                            <a:pt x="6942" y="13883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98" name="Shape 498"/>
                    <p:cNvSpPr/>
                    <p:nvPr/>
                  </p:nvSpPr>
                  <p:spPr>
                    <a:xfrm>
                      <a:off x="6848850" y="397625"/>
                      <a:ext cx="54825" cy="1693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93" h="6772" fill="none" extrusionOk="0">
                          <a:moveTo>
                            <a:pt x="1" y="1"/>
                          </a:moveTo>
                          <a:lnTo>
                            <a:pt x="1" y="4580"/>
                          </a:lnTo>
                          <a:lnTo>
                            <a:pt x="2193" y="6772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499" name="Shape 499"/>
                    <p:cNvSpPr/>
                    <p:nvPr/>
                  </p:nvSpPr>
                  <p:spPr>
                    <a:xfrm>
                      <a:off x="6847025" y="333700"/>
                      <a:ext cx="25" cy="292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170" fill="none" extrusionOk="0">
                          <a:moveTo>
                            <a:pt x="1" y="1170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0" name="Shape 500"/>
                    <p:cNvSpPr/>
                    <p:nvPr/>
                  </p:nvSpPr>
                  <p:spPr>
                    <a:xfrm>
                      <a:off x="6760575" y="35685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1" name="Shape 501"/>
                    <p:cNvSpPr/>
                    <p:nvPr/>
                  </p:nvSpPr>
                  <p:spPr>
                    <a:xfrm>
                      <a:off x="6760575" y="356850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1" y="0"/>
                          </a:moveTo>
                          <a:lnTo>
                            <a:pt x="561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2" name="Shape 502"/>
                    <p:cNvSpPr/>
                    <p:nvPr/>
                  </p:nvSpPr>
                  <p:spPr>
                    <a:xfrm>
                      <a:off x="6696650" y="42077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3" name="Shape 503"/>
                    <p:cNvSpPr/>
                    <p:nvPr/>
                  </p:nvSpPr>
                  <p:spPr>
                    <a:xfrm>
                      <a:off x="6696650" y="420775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0" y="0"/>
                          </a:moveTo>
                          <a:lnTo>
                            <a:pt x="999" y="56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4" name="Shape 504"/>
                    <p:cNvSpPr/>
                    <p:nvPr/>
                  </p:nvSpPr>
                  <p:spPr>
                    <a:xfrm>
                      <a:off x="6673500" y="507225"/>
                      <a:ext cx="292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70" h="1" fill="none" extrusionOk="0">
                          <a:moveTo>
                            <a:pt x="1" y="1"/>
                          </a:moveTo>
                          <a:lnTo>
                            <a:pt x="117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5" name="Shape 505"/>
                    <p:cNvSpPr/>
                    <p:nvPr/>
                  </p:nvSpPr>
                  <p:spPr>
                    <a:xfrm>
                      <a:off x="6696650" y="59370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6" name="Shape 506"/>
                    <p:cNvSpPr/>
                    <p:nvPr/>
                  </p:nvSpPr>
                  <p:spPr>
                    <a:xfrm>
                      <a:off x="6696650" y="579700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0" y="560"/>
                          </a:moveTo>
                          <a:lnTo>
                            <a:pt x="999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7" name="Shape 507"/>
                    <p:cNvSpPr/>
                    <p:nvPr/>
                  </p:nvSpPr>
                  <p:spPr>
                    <a:xfrm>
                      <a:off x="6760575" y="632675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1" y="999"/>
                          </a:moveTo>
                          <a:lnTo>
                            <a:pt x="56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8" name="Shape 508"/>
                    <p:cNvSpPr/>
                    <p:nvPr/>
                  </p:nvSpPr>
                  <p:spPr>
                    <a:xfrm>
                      <a:off x="6760575" y="65762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1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09" name="Shape 509"/>
                    <p:cNvSpPr/>
                    <p:nvPr/>
                  </p:nvSpPr>
                  <p:spPr>
                    <a:xfrm>
                      <a:off x="6847025" y="651550"/>
                      <a:ext cx="25" cy="292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170" fill="none" extrusionOk="0">
                          <a:moveTo>
                            <a:pt x="1" y="0"/>
                          </a:moveTo>
                          <a:lnTo>
                            <a:pt x="1" y="116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10" name="Shape 510"/>
                    <p:cNvSpPr/>
                    <p:nvPr/>
                  </p:nvSpPr>
                  <p:spPr>
                    <a:xfrm>
                      <a:off x="6919500" y="632675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560" y="999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11" name="Shape 511"/>
                    <p:cNvSpPr/>
                    <p:nvPr/>
                  </p:nvSpPr>
                  <p:spPr>
                    <a:xfrm>
                      <a:off x="6933500" y="65762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12" name="Shape 512"/>
                    <p:cNvSpPr/>
                    <p:nvPr/>
                  </p:nvSpPr>
                  <p:spPr>
                    <a:xfrm>
                      <a:off x="6972475" y="579700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999" y="56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13" name="Shape 513"/>
                    <p:cNvSpPr/>
                    <p:nvPr/>
                  </p:nvSpPr>
                  <p:spPr>
                    <a:xfrm>
                      <a:off x="6997425" y="59370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14" name="Shape 514"/>
                    <p:cNvSpPr/>
                    <p:nvPr/>
                  </p:nvSpPr>
                  <p:spPr>
                    <a:xfrm>
                      <a:off x="6991350" y="507225"/>
                      <a:ext cx="292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70" h="1" fill="none" extrusionOk="0">
                          <a:moveTo>
                            <a:pt x="1169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15" name="Shape 515"/>
                    <p:cNvSpPr/>
                    <p:nvPr/>
                  </p:nvSpPr>
                  <p:spPr>
                    <a:xfrm>
                      <a:off x="6972475" y="420775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0" y="561"/>
                          </a:moveTo>
                          <a:lnTo>
                            <a:pt x="999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16" name="Shape 516"/>
                    <p:cNvSpPr/>
                    <p:nvPr/>
                  </p:nvSpPr>
                  <p:spPr>
                    <a:xfrm>
                      <a:off x="6997425" y="42077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17" name="Shape 517"/>
                    <p:cNvSpPr/>
                    <p:nvPr/>
                  </p:nvSpPr>
                  <p:spPr>
                    <a:xfrm>
                      <a:off x="6919500" y="356850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560" y="0"/>
                          </a:moveTo>
                          <a:lnTo>
                            <a:pt x="0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18" name="Shape 518"/>
                    <p:cNvSpPr/>
                    <p:nvPr/>
                  </p:nvSpPr>
                  <p:spPr>
                    <a:xfrm>
                      <a:off x="6933500" y="35685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519" name="Shape 519"/>
                  <p:cNvGrpSpPr/>
                  <p:nvPr/>
                </p:nvGrpSpPr>
                <p:grpSpPr>
                  <a:xfrm>
                    <a:off x="2945587" y="1851448"/>
                    <a:ext cx="215966" cy="342398"/>
                    <a:chOff x="6718575" y="2318625"/>
                    <a:chExt cx="256950" cy="407375"/>
                  </a:xfrm>
                </p:grpSpPr>
                <p:sp>
                  <p:nvSpPr>
                    <p:cNvPr id="520" name="Shape 520"/>
                    <p:cNvSpPr/>
                    <p:nvPr/>
                  </p:nvSpPr>
                  <p:spPr>
                    <a:xfrm>
                      <a:off x="6795900" y="2673600"/>
                      <a:ext cx="102300" cy="22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902" fill="none" extrusionOk="0">
                          <a:moveTo>
                            <a:pt x="4092" y="902"/>
                          </a:moveTo>
                          <a:lnTo>
                            <a:pt x="4092" y="1"/>
                          </a:lnTo>
                          <a:lnTo>
                            <a:pt x="0" y="1"/>
                          </a:lnTo>
                          <a:lnTo>
                            <a:pt x="0" y="902"/>
                          </a:lnTo>
                          <a:lnTo>
                            <a:pt x="4092" y="902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21" name="Shape 521"/>
                    <p:cNvSpPr/>
                    <p:nvPr/>
                  </p:nvSpPr>
                  <p:spPr>
                    <a:xfrm>
                      <a:off x="6795900" y="2650475"/>
                      <a:ext cx="102300" cy="22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902" fill="none" extrusionOk="0">
                          <a:moveTo>
                            <a:pt x="4092" y="901"/>
                          </a:moveTo>
                          <a:lnTo>
                            <a:pt x="4092" y="0"/>
                          </a:lnTo>
                          <a:lnTo>
                            <a:pt x="0" y="0"/>
                          </a:lnTo>
                          <a:lnTo>
                            <a:pt x="0" y="901"/>
                          </a:lnTo>
                          <a:lnTo>
                            <a:pt x="4092" y="90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22" name="Shape 522"/>
                    <p:cNvSpPr/>
                    <p:nvPr/>
                  </p:nvSpPr>
                  <p:spPr>
                    <a:xfrm>
                      <a:off x="6795900" y="2696125"/>
                      <a:ext cx="102300" cy="29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1195" fill="none" extrusionOk="0">
                          <a:moveTo>
                            <a:pt x="0" y="1"/>
                          </a:moveTo>
                          <a:lnTo>
                            <a:pt x="0" y="171"/>
                          </a:lnTo>
                          <a:lnTo>
                            <a:pt x="0" y="171"/>
                          </a:lnTo>
                          <a:lnTo>
                            <a:pt x="24" y="318"/>
                          </a:lnTo>
                          <a:lnTo>
                            <a:pt x="98" y="464"/>
                          </a:lnTo>
                          <a:lnTo>
                            <a:pt x="195" y="585"/>
                          </a:lnTo>
                          <a:lnTo>
                            <a:pt x="341" y="659"/>
                          </a:lnTo>
                          <a:lnTo>
                            <a:pt x="1875" y="1170"/>
                          </a:lnTo>
                          <a:lnTo>
                            <a:pt x="1875" y="1170"/>
                          </a:lnTo>
                          <a:lnTo>
                            <a:pt x="2046" y="1194"/>
                          </a:lnTo>
                          <a:lnTo>
                            <a:pt x="2046" y="1194"/>
                          </a:lnTo>
                          <a:lnTo>
                            <a:pt x="2216" y="1170"/>
                          </a:lnTo>
                          <a:lnTo>
                            <a:pt x="3751" y="659"/>
                          </a:lnTo>
                          <a:lnTo>
                            <a:pt x="3751" y="659"/>
                          </a:lnTo>
                          <a:lnTo>
                            <a:pt x="3897" y="585"/>
                          </a:lnTo>
                          <a:lnTo>
                            <a:pt x="3994" y="464"/>
                          </a:lnTo>
                          <a:lnTo>
                            <a:pt x="4067" y="318"/>
                          </a:lnTo>
                          <a:lnTo>
                            <a:pt x="4092" y="171"/>
                          </a:lnTo>
                          <a:lnTo>
                            <a:pt x="4092" y="1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23" name="Shape 523"/>
                    <p:cNvSpPr/>
                    <p:nvPr/>
                  </p:nvSpPr>
                  <p:spPr>
                    <a:xfrm>
                      <a:off x="6784925" y="2459275"/>
                      <a:ext cx="35350" cy="166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4" h="6675" fill="none" extrusionOk="0">
                          <a:moveTo>
                            <a:pt x="1413" y="6674"/>
                          </a:moveTo>
                          <a:lnTo>
                            <a:pt x="1413" y="6674"/>
                          </a:lnTo>
                          <a:lnTo>
                            <a:pt x="585" y="2850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24" name="Shape 524"/>
                    <p:cNvSpPr/>
                    <p:nvPr/>
                  </p:nvSpPr>
                  <p:spPr>
                    <a:xfrm>
                      <a:off x="6718575" y="2318625"/>
                      <a:ext cx="256950" cy="3075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78" h="12301" fill="none" extrusionOk="0">
                          <a:moveTo>
                            <a:pt x="7185" y="12300"/>
                          </a:moveTo>
                          <a:lnTo>
                            <a:pt x="7185" y="12300"/>
                          </a:lnTo>
                          <a:lnTo>
                            <a:pt x="7307" y="11764"/>
                          </a:lnTo>
                          <a:lnTo>
                            <a:pt x="7477" y="11253"/>
                          </a:lnTo>
                          <a:lnTo>
                            <a:pt x="7672" y="10766"/>
                          </a:lnTo>
                          <a:lnTo>
                            <a:pt x="7891" y="10327"/>
                          </a:lnTo>
                          <a:lnTo>
                            <a:pt x="8135" y="9913"/>
                          </a:lnTo>
                          <a:lnTo>
                            <a:pt x="8378" y="9499"/>
                          </a:lnTo>
                          <a:lnTo>
                            <a:pt x="8914" y="8720"/>
                          </a:lnTo>
                          <a:lnTo>
                            <a:pt x="9182" y="8330"/>
                          </a:lnTo>
                          <a:lnTo>
                            <a:pt x="9425" y="7941"/>
                          </a:lnTo>
                          <a:lnTo>
                            <a:pt x="9645" y="7551"/>
                          </a:lnTo>
                          <a:lnTo>
                            <a:pt x="9864" y="7113"/>
                          </a:lnTo>
                          <a:lnTo>
                            <a:pt x="10034" y="6674"/>
                          </a:lnTo>
                          <a:lnTo>
                            <a:pt x="10156" y="6187"/>
                          </a:lnTo>
                          <a:lnTo>
                            <a:pt x="10229" y="5676"/>
                          </a:lnTo>
                          <a:lnTo>
                            <a:pt x="10253" y="5408"/>
                          </a:lnTo>
                          <a:lnTo>
                            <a:pt x="10278" y="5140"/>
                          </a:lnTo>
                          <a:lnTo>
                            <a:pt x="10278" y="5140"/>
                          </a:lnTo>
                          <a:lnTo>
                            <a:pt x="10229" y="4604"/>
                          </a:lnTo>
                          <a:lnTo>
                            <a:pt x="10156" y="4093"/>
                          </a:lnTo>
                          <a:lnTo>
                            <a:pt x="10034" y="3605"/>
                          </a:lnTo>
                          <a:lnTo>
                            <a:pt x="9864" y="3143"/>
                          </a:lnTo>
                          <a:lnTo>
                            <a:pt x="9645" y="2680"/>
                          </a:lnTo>
                          <a:lnTo>
                            <a:pt x="9401" y="2266"/>
                          </a:lnTo>
                          <a:lnTo>
                            <a:pt x="9084" y="1876"/>
                          </a:lnTo>
                          <a:lnTo>
                            <a:pt x="8768" y="1511"/>
                          </a:lnTo>
                          <a:lnTo>
                            <a:pt x="8402" y="1170"/>
                          </a:lnTo>
                          <a:lnTo>
                            <a:pt x="8013" y="878"/>
                          </a:lnTo>
                          <a:lnTo>
                            <a:pt x="7574" y="634"/>
                          </a:lnTo>
                          <a:lnTo>
                            <a:pt x="7136" y="415"/>
                          </a:lnTo>
                          <a:lnTo>
                            <a:pt x="6673" y="244"/>
                          </a:lnTo>
                          <a:lnTo>
                            <a:pt x="6162" y="98"/>
                          </a:lnTo>
                          <a:lnTo>
                            <a:pt x="5675" y="25"/>
                          </a:lnTo>
                          <a:lnTo>
                            <a:pt x="5139" y="1"/>
                          </a:lnTo>
                          <a:lnTo>
                            <a:pt x="5139" y="1"/>
                          </a:lnTo>
                          <a:lnTo>
                            <a:pt x="4603" y="25"/>
                          </a:lnTo>
                          <a:lnTo>
                            <a:pt x="4116" y="98"/>
                          </a:lnTo>
                          <a:lnTo>
                            <a:pt x="3605" y="244"/>
                          </a:lnTo>
                          <a:lnTo>
                            <a:pt x="3142" y="415"/>
                          </a:lnTo>
                          <a:lnTo>
                            <a:pt x="2703" y="634"/>
                          </a:lnTo>
                          <a:lnTo>
                            <a:pt x="2265" y="878"/>
                          </a:lnTo>
                          <a:lnTo>
                            <a:pt x="1875" y="1170"/>
                          </a:lnTo>
                          <a:lnTo>
                            <a:pt x="1510" y="1511"/>
                          </a:lnTo>
                          <a:lnTo>
                            <a:pt x="1193" y="1876"/>
                          </a:lnTo>
                          <a:lnTo>
                            <a:pt x="877" y="2266"/>
                          </a:lnTo>
                          <a:lnTo>
                            <a:pt x="633" y="2680"/>
                          </a:lnTo>
                          <a:lnTo>
                            <a:pt x="414" y="3143"/>
                          </a:lnTo>
                          <a:lnTo>
                            <a:pt x="244" y="3605"/>
                          </a:lnTo>
                          <a:lnTo>
                            <a:pt x="122" y="4093"/>
                          </a:lnTo>
                          <a:lnTo>
                            <a:pt x="49" y="4604"/>
                          </a:lnTo>
                          <a:lnTo>
                            <a:pt x="0" y="5140"/>
                          </a:lnTo>
                          <a:lnTo>
                            <a:pt x="0" y="5140"/>
                          </a:lnTo>
                          <a:lnTo>
                            <a:pt x="24" y="5408"/>
                          </a:lnTo>
                          <a:lnTo>
                            <a:pt x="49" y="5676"/>
                          </a:lnTo>
                          <a:lnTo>
                            <a:pt x="122" y="6187"/>
                          </a:lnTo>
                          <a:lnTo>
                            <a:pt x="244" y="6674"/>
                          </a:lnTo>
                          <a:lnTo>
                            <a:pt x="414" y="7113"/>
                          </a:lnTo>
                          <a:lnTo>
                            <a:pt x="633" y="7551"/>
                          </a:lnTo>
                          <a:lnTo>
                            <a:pt x="852" y="7941"/>
                          </a:lnTo>
                          <a:lnTo>
                            <a:pt x="1096" y="8330"/>
                          </a:lnTo>
                          <a:lnTo>
                            <a:pt x="1364" y="8720"/>
                          </a:lnTo>
                          <a:lnTo>
                            <a:pt x="1900" y="9499"/>
                          </a:lnTo>
                          <a:lnTo>
                            <a:pt x="2143" y="9913"/>
                          </a:lnTo>
                          <a:lnTo>
                            <a:pt x="2387" y="10327"/>
                          </a:lnTo>
                          <a:lnTo>
                            <a:pt x="2606" y="10766"/>
                          </a:lnTo>
                          <a:lnTo>
                            <a:pt x="2801" y="11253"/>
                          </a:lnTo>
                          <a:lnTo>
                            <a:pt x="2971" y="11764"/>
                          </a:lnTo>
                          <a:lnTo>
                            <a:pt x="3093" y="1230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25" name="Shape 525"/>
                    <p:cNvSpPr/>
                    <p:nvPr/>
                  </p:nvSpPr>
                  <p:spPr>
                    <a:xfrm>
                      <a:off x="6873825" y="2459275"/>
                      <a:ext cx="35350" cy="166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4" h="6675" fill="none" extrusionOk="0">
                          <a:moveTo>
                            <a:pt x="1413" y="1"/>
                          </a:moveTo>
                          <a:lnTo>
                            <a:pt x="1413" y="1"/>
                          </a:lnTo>
                          <a:lnTo>
                            <a:pt x="829" y="2850"/>
                          </a:lnTo>
                          <a:lnTo>
                            <a:pt x="1" y="667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26" name="Shape 526"/>
                    <p:cNvSpPr/>
                    <p:nvPr/>
                  </p:nvSpPr>
                  <p:spPr>
                    <a:xfrm>
                      <a:off x="6801975" y="2453200"/>
                      <a:ext cx="90150" cy="195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06" h="780" fill="none" extrusionOk="0">
                          <a:moveTo>
                            <a:pt x="1" y="73"/>
                          </a:moveTo>
                          <a:lnTo>
                            <a:pt x="829" y="780"/>
                          </a:lnTo>
                          <a:lnTo>
                            <a:pt x="1657" y="73"/>
                          </a:lnTo>
                          <a:lnTo>
                            <a:pt x="1657" y="73"/>
                          </a:lnTo>
                          <a:lnTo>
                            <a:pt x="1730" y="25"/>
                          </a:lnTo>
                          <a:lnTo>
                            <a:pt x="1803" y="0"/>
                          </a:lnTo>
                          <a:lnTo>
                            <a:pt x="1876" y="25"/>
                          </a:lnTo>
                          <a:lnTo>
                            <a:pt x="1949" y="73"/>
                          </a:lnTo>
                          <a:lnTo>
                            <a:pt x="2777" y="780"/>
                          </a:lnTo>
                          <a:lnTo>
                            <a:pt x="3605" y="73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527" name="Shape 527"/>
                    <p:cNvSpPr/>
                    <p:nvPr/>
                  </p:nvSpPr>
                  <p:spPr>
                    <a:xfrm>
                      <a:off x="6795900" y="2628550"/>
                      <a:ext cx="10230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1" fill="none" extrusionOk="0">
                          <a:moveTo>
                            <a:pt x="0" y="1"/>
                          </a:moveTo>
                          <a:lnTo>
                            <a:pt x="4092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</p:grpSp>
          </p:grpSp>
          <p:grpSp>
            <p:nvGrpSpPr>
              <p:cNvPr id="528" name="Shape 528"/>
              <p:cNvGrpSpPr/>
              <p:nvPr/>
            </p:nvGrpSpPr>
            <p:grpSpPr>
              <a:xfrm>
                <a:off x="8252286" y="186861"/>
                <a:ext cx="342881" cy="418127"/>
                <a:chOff x="596350" y="929175"/>
                <a:chExt cx="407950" cy="497475"/>
              </a:xfrm>
            </p:grpSpPr>
            <p:sp>
              <p:nvSpPr>
                <p:cNvPr id="529" name="Shape 529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30" name="Shape 530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31" name="Shape 531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32" name="Shape 532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33" name="Shape 533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34" name="Shape 534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35" name="Shape 535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536" name="Shape 536"/>
              <p:cNvSpPr/>
              <p:nvPr/>
            </p:nvSpPr>
            <p:spPr>
              <a:xfrm>
                <a:off x="9152752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537" name="Shape 537"/>
              <p:cNvGrpSpPr/>
              <p:nvPr/>
            </p:nvGrpSpPr>
            <p:grpSpPr>
              <a:xfrm>
                <a:off x="8724745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538" name="Shape 538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39" name="Shape 539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40" name="Shape 540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541" name="Shape 541"/>
              <p:cNvSpPr/>
              <p:nvPr/>
            </p:nvSpPr>
            <p:spPr>
              <a:xfrm>
                <a:off x="9124314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542" name="Shape 542"/>
            <p:cNvGrpSpPr/>
            <p:nvPr/>
          </p:nvGrpSpPr>
          <p:grpSpPr>
            <a:xfrm>
              <a:off x="-190654" y="1704462"/>
              <a:ext cx="9618283" cy="1632384"/>
              <a:chOff x="-114454" y="180462"/>
              <a:chExt cx="9618283" cy="1632384"/>
            </a:xfrm>
          </p:grpSpPr>
          <p:sp>
            <p:nvSpPr>
              <p:cNvPr id="543" name="Shape 543"/>
              <p:cNvSpPr/>
              <p:nvPr/>
            </p:nvSpPr>
            <p:spPr>
              <a:xfrm>
                <a:off x="313552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1222212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3017029" y="1804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546" name="Shape 546"/>
              <p:cNvGrpSpPr/>
              <p:nvPr/>
            </p:nvGrpSpPr>
            <p:grpSpPr>
              <a:xfrm>
                <a:off x="2116563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547" name="Shape 547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48" name="Shape 548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49" name="Shape 549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550" name="Shape 550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551" name="Shape 551"/>
              <p:cNvGrpSpPr/>
              <p:nvPr/>
            </p:nvGrpSpPr>
            <p:grpSpPr>
              <a:xfrm>
                <a:off x="-114454" y="814472"/>
                <a:ext cx="3920223" cy="376691"/>
                <a:chOff x="151025" y="1029894"/>
                <a:chExt cx="3920223" cy="376691"/>
              </a:xfrm>
            </p:grpSpPr>
            <p:sp>
              <p:nvSpPr>
                <p:cNvPr id="552" name="Shape 552"/>
                <p:cNvSpPr/>
                <p:nvPr/>
              </p:nvSpPr>
              <p:spPr>
                <a:xfrm>
                  <a:off x="1057375" y="1063682"/>
                  <a:ext cx="339835" cy="30911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grpSp>
              <p:nvGrpSpPr>
                <p:cNvPr id="553" name="Shape 553"/>
                <p:cNvGrpSpPr/>
                <p:nvPr/>
              </p:nvGrpSpPr>
              <p:grpSpPr>
                <a:xfrm>
                  <a:off x="151025" y="1086197"/>
                  <a:ext cx="391000" cy="264085"/>
                  <a:chOff x="564675" y="1700625"/>
                  <a:chExt cx="465200" cy="314200"/>
                </a:xfrm>
              </p:grpSpPr>
              <p:sp>
                <p:nvSpPr>
                  <p:cNvPr id="554" name="Shape 554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55" name="Shape 555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56" name="Shape 556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557" name="Shape 557"/>
                <p:cNvGrpSpPr/>
                <p:nvPr/>
              </p:nvGrpSpPr>
              <p:grpSpPr>
                <a:xfrm>
                  <a:off x="1912558" y="1029894"/>
                  <a:ext cx="359271" cy="376691"/>
                  <a:chOff x="5961125" y="1623900"/>
                  <a:chExt cx="427450" cy="448175"/>
                </a:xfrm>
              </p:grpSpPr>
              <p:sp>
                <p:nvSpPr>
                  <p:cNvPr id="558" name="Shape 558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59" name="Shape 559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60" name="Shape 560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61" name="Shape 561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62" name="Shape 562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63" name="Shape 563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64" name="Shape 564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565" name="Shape 565"/>
                <p:cNvGrpSpPr/>
                <p:nvPr/>
              </p:nvGrpSpPr>
              <p:grpSpPr>
                <a:xfrm>
                  <a:off x="2787179" y="1056517"/>
                  <a:ext cx="435021" cy="323445"/>
                  <a:chOff x="5247525" y="3007275"/>
                  <a:chExt cx="517575" cy="384825"/>
                </a:xfrm>
              </p:grpSpPr>
              <p:sp>
                <p:nvSpPr>
                  <p:cNvPr id="566" name="Shape 566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67" name="Shape 567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568" name="Shape 568"/>
                <p:cNvGrpSpPr/>
                <p:nvPr/>
              </p:nvGrpSpPr>
              <p:grpSpPr>
                <a:xfrm>
                  <a:off x="3737549" y="1053701"/>
                  <a:ext cx="333699" cy="329076"/>
                  <a:chOff x="3292425" y="3664250"/>
                  <a:chExt cx="397025" cy="391525"/>
                </a:xfrm>
              </p:grpSpPr>
              <p:sp>
                <p:nvSpPr>
                  <p:cNvPr id="569" name="Shape 569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70" name="Shape 570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71" name="Shape 571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572" name="Shape 572"/>
              <p:cNvGrpSpPr/>
              <p:nvPr/>
            </p:nvGrpSpPr>
            <p:grpSpPr>
              <a:xfrm>
                <a:off x="285114" y="1470448"/>
                <a:ext cx="3894630" cy="342398"/>
                <a:chOff x="176103" y="1851448"/>
                <a:chExt cx="3894630" cy="342398"/>
              </a:xfrm>
            </p:grpSpPr>
            <p:grpSp>
              <p:nvGrpSpPr>
                <p:cNvPr id="573" name="Shape 573"/>
                <p:cNvGrpSpPr/>
                <p:nvPr/>
              </p:nvGrpSpPr>
              <p:grpSpPr>
                <a:xfrm>
                  <a:off x="2023105" y="1859895"/>
                  <a:ext cx="345970" cy="325504"/>
                  <a:chOff x="5972700" y="2330200"/>
                  <a:chExt cx="411625" cy="387275"/>
                </a:xfrm>
              </p:grpSpPr>
              <p:sp>
                <p:nvSpPr>
                  <p:cNvPr id="574" name="Shape 574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75" name="Shape 575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576" name="Shape 576"/>
                <p:cNvGrpSpPr/>
                <p:nvPr/>
              </p:nvGrpSpPr>
              <p:grpSpPr>
                <a:xfrm>
                  <a:off x="1093458" y="1865778"/>
                  <a:ext cx="353136" cy="313737"/>
                  <a:chOff x="5292575" y="3681900"/>
                  <a:chExt cx="420150" cy="373275"/>
                </a:xfrm>
              </p:grpSpPr>
              <p:sp>
                <p:nvSpPr>
                  <p:cNvPr id="577" name="Shape 577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78" name="Shape 578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79" name="Shape 579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80" name="Shape 580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81" name="Shape 581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82" name="Shape 582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83" name="Shape 583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sp>
              <p:nvSpPr>
                <p:cNvPr id="584" name="Shape 584"/>
                <p:cNvSpPr/>
                <p:nvPr/>
              </p:nvSpPr>
              <p:spPr>
                <a:xfrm>
                  <a:off x="176103" y="1852215"/>
                  <a:ext cx="340843" cy="340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grpSp>
              <p:nvGrpSpPr>
                <p:cNvPr id="585" name="Shape 585"/>
                <p:cNvGrpSpPr/>
                <p:nvPr/>
              </p:nvGrpSpPr>
              <p:grpSpPr>
                <a:xfrm>
                  <a:off x="3738064" y="1856312"/>
                  <a:ext cx="332669" cy="332669"/>
                  <a:chOff x="6649150" y="309350"/>
                  <a:chExt cx="395800" cy="395800"/>
                </a:xfrm>
              </p:grpSpPr>
              <p:sp>
                <p:nvSpPr>
                  <p:cNvPr id="586" name="Shape 586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87" name="Shape 587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88" name="Shape 588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89" name="Shape 589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0" name="Shape 590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1" name="Shape 591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2" name="Shape 592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3" name="Shape 593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4" name="Shape 594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5" name="Shape 595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6" name="Shape 596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7" name="Shape 597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8" name="Shape 598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599" name="Shape 599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00" name="Shape 600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01" name="Shape 601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02" name="Shape 602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03" name="Shape 603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04" name="Shape 604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05" name="Shape 605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06" name="Shape 606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07" name="Shape 607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08" name="Shape 608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609" name="Shape 609"/>
                <p:cNvGrpSpPr/>
                <p:nvPr/>
              </p:nvGrpSpPr>
              <p:grpSpPr>
                <a:xfrm>
                  <a:off x="2945587" y="1851448"/>
                  <a:ext cx="215966" cy="342398"/>
                  <a:chOff x="6718575" y="2318625"/>
                  <a:chExt cx="256950" cy="407375"/>
                </a:xfrm>
              </p:grpSpPr>
              <p:sp>
                <p:nvSpPr>
                  <p:cNvPr id="610" name="Shape 610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11" name="Shape 611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12" name="Shape 612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13" name="Shape 613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14" name="Shape 614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15" name="Shape 615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16" name="Shape 616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17" name="Shape 617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618" name="Shape 618"/>
              <p:cNvGrpSpPr/>
              <p:nvPr/>
            </p:nvGrpSpPr>
            <p:grpSpPr>
              <a:xfrm>
                <a:off x="3832686" y="180462"/>
                <a:ext cx="4766659" cy="1632384"/>
                <a:chOff x="175086" y="180462"/>
                <a:chExt cx="4766659" cy="1632384"/>
              </a:xfrm>
            </p:grpSpPr>
            <p:grpSp>
              <p:nvGrpSpPr>
                <p:cNvPr id="619" name="Shape 619"/>
                <p:cNvGrpSpPr/>
                <p:nvPr/>
              </p:nvGrpSpPr>
              <p:grpSpPr>
                <a:xfrm>
                  <a:off x="175086" y="180462"/>
                  <a:ext cx="3852689" cy="430924"/>
                  <a:chOff x="175086" y="180462"/>
                  <a:chExt cx="3852689" cy="430924"/>
                </a:xfrm>
              </p:grpSpPr>
              <p:grpSp>
                <p:nvGrpSpPr>
                  <p:cNvPr id="620" name="Shape 620"/>
                  <p:cNvGrpSpPr/>
                  <p:nvPr/>
                </p:nvGrpSpPr>
                <p:grpSpPr>
                  <a:xfrm>
                    <a:off x="175086" y="186861"/>
                    <a:ext cx="342881" cy="418127"/>
                    <a:chOff x="596350" y="929175"/>
                    <a:chExt cx="407950" cy="497475"/>
                  </a:xfrm>
                </p:grpSpPr>
                <p:sp>
                  <p:nvSpPr>
                    <p:cNvPr id="621" name="Shape 621"/>
                    <p:cNvSpPr/>
                    <p:nvPr/>
                  </p:nvSpPr>
                  <p:spPr>
                    <a:xfrm>
                      <a:off x="596350" y="953550"/>
                      <a:ext cx="387250" cy="4731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490" h="18924" fill="none" extrusionOk="0">
                          <a:moveTo>
                            <a:pt x="15490" y="17828"/>
                          </a:moveTo>
                          <a:lnTo>
                            <a:pt x="15490" y="17828"/>
                          </a:lnTo>
                          <a:lnTo>
                            <a:pt x="15466" y="17998"/>
                          </a:lnTo>
                          <a:lnTo>
                            <a:pt x="15417" y="18169"/>
                          </a:lnTo>
                          <a:lnTo>
                            <a:pt x="15319" y="18364"/>
                          </a:lnTo>
                          <a:lnTo>
                            <a:pt x="15198" y="18534"/>
                          </a:lnTo>
                          <a:lnTo>
                            <a:pt x="15052" y="18680"/>
                          </a:lnTo>
                          <a:lnTo>
                            <a:pt x="14881" y="18802"/>
                          </a:lnTo>
                          <a:lnTo>
                            <a:pt x="14735" y="18900"/>
                          </a:lnTo>
                          <a:lnTo>
                            <a:pt x="14564" y="18924"/>
                          </a:lnTo>
                          <a:lnTo>
                            <a:pt x="1023" y="18924"/>
                          </a:lnTo>
                          <a:lnTo>
                            <a:pt x="1023" y="18924"/>
                          </a:lnTo>
                          <a:lnTo>
                            <a:pt x="853" y="18900"/>
                          </a:lnTo>
                          <a:lnTo>
                            <a:pt x="682" y="18802"/>
                          </a:lnTo>
                          <a:lnTo>
                            <a:pt x="512" y="18680"/>
                          </a:lnTo>
                          <a:lnTo>
                            <a:pt x="341" y="18534"/>
                          </a:lnTo>
                          <a:lnTo>
                            <a:pt x="219" y="18364"/>
                          </a:lnTo>
                          <a:lnTo>
                            <a:pt x="98" y="18169"/>
                          </a:lnTo>
                          <a:lnTo>
                            <a:pt x="25" y="17998"/>
                          </a:lnTo>
                          <a:lnTo>
                            <a:pt x="0" y="17828"/>
                          </a:lnTo>
                          <a:lnTo>
                            <a:pt x="0" y="877"/>
                          </a:lnTo>
                          <a:lnTo>
                            <a:pt x="0" y="877"/>
                          </a:lnTo>
                          <a:lnTo>
                            <a:pt x="25" y="706"/>
                          </a:lnTo>
                          <a:lnTo>
                            <a:pt x="98" y="560"/>
                          </a:lnTo>
                          <a:lnTo>
                            <a:pt x="195" y="414"/>
                          </a:lnTo>
                          <a:lnTo>
                            <a:pt x="341" y="268"/>
                          </a:lnTo>
                          <a:lnTo>
                            <a:pt x="487" y="171"/>
                          </a:lnTo>
                          <a:lnTo>
                            <a:pt x="658" y="73"/>
                          </a:lnTo>
                          <a:lnTo>
                            <a:pt x="828" y="24"/>
                          </a:lnTo>
                          <a:lnTo>
                            <a:pt x="974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22" name="Shape 622"/>
                    <p:cNvSpPr/>
                    <p:nvPr/>
                  </p:nvSpPr>
                  <p:spPr>
                    <a:xfrm>
                      <a:off x="626775" y="929175"/>
                      <a:ext cx="377525" cy="462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01" h="18511" fill="none" extrusionOk="0">
                          <a:moveTo>
                            <a:pt x="15101" y="3362"/>
                          </a:moveTo>
                          <a:lnTo>
                            <a:pt x="15101" y="17731"/>
                          </a:lnTo>
                          <a:lnTo>
                            <a:pt x="15101" y="17731"/>
                          </a:lnTo>
                          <a:lnTo>
                            <a:pt x="15077" y="17877"/>
                          </a:lnTo>
                          <a:lnTo>
                            <a:pt x="15028" y="18024"/>
                          </a:lnTo>
                          <a:lnTo>
                            <a:pt x="14979" y="18145"/>
                          </a:lnTo>
                          <a:lnTo>
                            <a:pt x="14882" y="18267"/>
                          </a:lnTo>
                          <a:lnTo>
                            <a:pt x="14760" y="18365"/>
                          </a:lnTo>
                          <a:lnTo>
                            <a:pt x="14614" y="18438"/>
                          </a:lnTo>
                          <a:lnTo>
                            <a:pt x="14468" y="18486"/>
                          </a:lnTo>
                          <a:lnTo>
                            <a:pt x="14322" y="18511"/>
                          </a:lnTo>
                          <a:lnTo>
                            <a:pt x="780" y="18511"/>
                          </a:lnTo>
                          <a:lnTo>
                            <a:pt x="780" y="18511"/>
                          </a:lnTo>
                          <a:lnTo>
                            <a:pt x="634" y="18486"/>
                          </a:lnTo>
                          <a:lnTo>
                            <a:pt x="488" y="18438"/>
                          </a:lnTo>
                          <a:lnTo>
                            <a:pt x="342" y="18365"/>
                          </a:lnTo>
                          <a:lnTo>
                            <a:pt x="220" y="18267"/>
                          </a:lnTo>
                          <a:lnTo>
                            <a:pt x="123" y="18145"/>
                          </a:lnTo>
                          <a:lnTo>
                            <a:pt x="74" y="18024"/>
                          </a:lnTo>
                          <a:lnTo>
                            <a:pt x="25" y="17877"/>
                          </a:lnTo>
                          <a:lnTo>
                            <a:pt x="1" y="17731"/>
                          </a:lnTo>
                          <a:lnTo>
                            <a:pt x="1" y="780"/>
                          </a:lnTo>
                          <a:lnTo>
                            <a:pt x="1" y="780"/>
                          </a:lnTo>
                          <a:lnTo>
                            <a:pt x="25" y="610"/>
                          </a:lnTo>
                          <a:lnTo>
                            <a:pt x="74" y="464"/>
                          </a:lnTo>
                          <a:lnTo>
                            <a:pt x="123" y="342"/>
                          </a:lnTo>
                          <a:lnTo>
                            <a:pt x="220" y="220"/>
                          </a:lnTo>
                          <a:lnTo>
                            <a:pt x="342" y="123"/>
                          </a:lnTo>
                          <a:lnTo>
                            <a:pt x="488" y="50"/>
                          </a:lnTo>
                          <a:lnTo>
                            <a:pt x="634" y="1"/>
                          </a:lnTo>
                          <a:lnTo>
                            <a:pt x="780" y="1"/>
                          </a:lnTo>
                          <a:lnTo>
                            <a:pt x="1174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23" name="Shape 623"/>
                    <p:cNvSpPr/>
                    <p:nvPr/>
                  </p:nvSpPr>
                  <p:spPr>
                    <a:xfrm>
                      <a:off x="688900" y="1256150"/>
                      <a:ext cx="13397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359" h="1" fill="none" extrusionOk="0">
                          <a:moveTo>
                            <a:pt x="5358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24" name="Shape 624"/>
                    <p:cNvSpPr/>
                    <p:nvPr/>
                  </p:nvSpPr>
                  <p:spPr>
                    <a:xfrm>
                      <a:off x="688900" y="1201350"/>
                      <a:ext cx="2557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30" h="1" fill="none" extrusionOk="0">
                          <a:moveTo>
                            <a:pt x="10229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25" name="Shape 625"/>
                    <p:cNvSpPr/>
                    <p:nvPr/>
                  </p:nvSpPr>
                  <p:spPr>
                    <a:xfrm>
                      <a:off x="688900" y="1145950"/>
                      <a:ext cx="2557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30" h="1" fill="none" extrusionOk="0">
                          <a:moveTo>
                            <a:pt x="10229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26" name="Shape 626"/>
                    <p:cNvSpPr/>
                    <p:nvPr/>
                  </p:nvSpPr>
                  <p:spPr>
                    <a:xfrm>
                      <a:off x="688900" y="1090525"/>
                      <a:ext cx="2557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30" h="1" fill="none" extrusionOk="0">
                          <a:moveTo>
                            <a:pt x="10229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27" name="Shape 627"/>
                    <p:cNvSpPr/>
                    <p:nvPr/>
                  </p:nvSpPr>
                  <p:spPr>
                    <a:xfrm>
                      <a:off x="920250" y="929175"/>
                      <a:ext cx="84050" cy="840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62" h="3362" fill="none" extrusionOk="0">
                          <a:moveTo>
                            <a:pt x="1" y="2582"/>
                          </a:moveTo>
                          <a:lnTo>
                            <a:pt x="1" y="1"/>
                          </a:lnTo>
                          <a:lnTo>
                            <a:pt x="3362" y="3362"/>
                          </a:lnTo>
                          <a:lnTo>
                            <a:pt x="780" y="3362"/>
                          </a:lnTo>
                          <a:lnTo>
                            <a:pt x="780" y="3362"/>
                          </a:lnTo>
                          <a:lnTo>
                            <a:pt x="610" y="3337"/>
                          </a:lnTo>
                          <a:lnTo>
                            <a:pt x="464" y="3289"/>
                          </a:lnTo>
                          <a:lnTo>
                            <a:pt x="342" y="3216"/>
                          </a:lnTo>
                          <a:lnTo>
                            <a:pt x="220" y="3118"/>
                          </a:lnTo>
                          <a:lnTo>
                            <a:pt x="123" y="3021"/>
                          </a:lnTo>
                          <a:lnTo>
                            <a:pt x="50" y="2875"/>
                          </a:lnTo>
                          <a:lnTo>
                            <a:pt x="1" y="2729"/>
                          </a:lnTo>
                          <a:lnTo>
                            <a:pt x="1" y="2582"/>
                          </a:lnTo>
                          <a:lnTo>
                            <a:pt x="1" y="2582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sp>
                <p:nvSpPr>
                  <p:cNvPr id="628" name="Shape 628"/>
                  <p:cNvSpPr/>
                  <p:nvPr/>
                </p:nvSpPr>
                <p:spPr>
                  <a:xfrm>
                    <a:off x="1075552" y="221405"/>
                    <a:ext cx="351076" cy="34903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708" h="16611" fill="none" extrusionOk="0">
                        <a:moveTo>
                          <a:pt x="414" y="8842"/>
                        </a:moveTo>
                        <a:lnTo>
                          <a:pt x="8403" y="1048"/>
                        </a:lnTo>
                        <a:lnTo>
                          <a:pt x="8403" y="1048"/>
                        </a:lnTo>
                        <a:lnTo>
                          <a:pt x="8500" y="951"/>
                        </a:lnTo>
                        <a:lnTo>
                          <a:pt x="8597" y="829"/>
                        </a:lnTo>
                        <a:lnTo>
                          <a:pt x="8865" y="658"/>
                        </a:lnTo>
                        <a:lnTo>
                          <a:pt x="9158" y="488"/>
                        </a:lnTo>
                        <a:lnTo>
                          <a:pt x="9450" y="317"/>
                        </a:lnTo>
                        <a:lnTo>
                          <a:pt x="9450" y="317"/>
                        </a:lnTo>
                        <a:lnTo>
                          <a:pt x="9839" y="171"/>
                        </a:lnTo>
                        <a:lnTo>
                          <a:pt x="10180" y="74"/>
                        </a:lnTo>
                        <a:lnTo>
                          <a:pt x="10497" y="25"/>
                        </a:lnTo>
                        <a:lnTo>
                          <a:pt x="10814" y="1"/>
                        </a:lnTo>
                        <a:lnTo>
                          <a:pt x="15344" y="1"/>
                        </a:lnTo>
                        <a:lnTo>
                          <a:pt x="15344" y="1"/>
                        </a:lnTo>
                        <a:lnTo>
                          <a:pt x="15465" y="1"/>
                        </a:lnTo>
                        <a:lnTo>
                          <a:pt x="15587" y="49"/>
                        </a:lnTo>
                        <a:lnTo>
                          <a:pt x="15855" y="122"/>
                        </a:lnTo>
                        <a:lnTo>
                          <a:pt x="16099" y="269"/>
                        </a:lnTo>
                        <a:lnTo>
                          <a:pt x="16294" y="415"/>
                        </a:lnTo>
                        <a:lnTo>
                          <a:pt x="16294" y="415"/>
                        </a:lnTo>
                        <a:lnTo>
                          <a:pt x="16391" y="537"/>
                        </a:lnTo>
                        <a:lnTo>
                          <a:pt x="16488" y="658"/>
                        </a:lnTo>
                        <a:lnTo>
                          <a:pt x="16561" y="780"/>
                        </a:lnTo>
                        <a:lnTo>
                          <a:pt x="16610" y="902"/>
                        </a:lnTo>
                        <a:lnTo>
                          <a:pt x="16659" y="1048"/>
                        </a:lnTo>
                        <a:lnTo>
                          <a:pt x="16683" y="1170"/>
                        </a:lnTo>
                        <a:lnTo>
                          <a:pt x="16708" y="1486"/>
                        </a:lnTo>
                        <a:lnTo>
                          <a:pt x="16708" y="5992"/>
                        </a:lnTo>
                        <a:lnTo>
                          <a:pt x="16708" y="5992"/>
                        </a:lnTo>
                        <a:lnTo>
                          <a:pt x="16683" y="6309"/>
                        </a:lnTo>
                        <a:lnTo>
                          <a:pt x="16635" y="6625"/>
                        </a:lnTo>
                        <a:lnTo>
                          <a:pt x="16537" y="6942"/>
                        </a:lnTo>
                        <a:lnTo>
                          <a:pt x="16391" y="7258"/>
                        </a:lnTo>
                        <a:lnTo>
                          <a:pt x="16391" y="7258"/>
                        </a:lnTo>
                        <a:lnTo>
                          <a:pt x="16342" y="7453"/>
                        </a:lnTo>
                        <a:lnTo>
                          <a:pt x="16294" y="7624"/>
                        </a:lnTo>
                        <a:lnTo>
                          <a:pt x="16196" y="7770"/>
                        </a:lnTo>
                        <a:lnTo>
                          <a:pt x="16123" y="7916"/>
                        </a:lnTo>
                        <a:lnTo>
                          <a:pt x="15928" y="8160"/>
                        </a:lnTo>
                        <a:lnTo>
                          <a:pt x="15758" y="8403"/>
                        </a:lnTo>
                        <a:lnTo>
                          <a:pt x="7891" y="16197"/>
                        </a:lnTo>
                        <a:lnTo>
                          <a:pt x="7891" y="16197"/>
                        </a:lnTo>
                        <a:lnTo>
                          <a:pt x="7794" y="16294"/>
                        </a:lnTo>
                        <a:lnTo>
                          <a:pt x="7696" y="16392"/>
                        </a:lnTo>
                        <a:lnTo>
                          <a:pt x="7574" y="16465"/>
                        </a:lnTo>
                        <a:lnTo>
                          <a:pt x="7453" y="16513"/>
                        </a:lnTo>
                        <a:lnTo>
                          <a:pt x="7185" y="16586"/>
                        </a:lnTo>
                        <a:lnTo>
                          <a:pt x="6941" y="16611"/>
                        </a:lnTo>
                        <a:lnTo>
                          <a:pt x="6941" y="16611"/>
                        </a:lnTo>
                        <a:lnTo>
                          <a:pt x="6649" y="16586"/>
                        </a:lnTo>
                        <a:lnTo>
                          <a:pt x="6503" y="16562"/>
                        </a:lnTo>
                        <a:lnTo>
                          <a:pt x="6381" y="16513"/>
                        </a:lnTo>
                        <a:lnTo>
                          <a:pt x="6235" y="16465"/>
                        </a:lnTo>
                        <a:lnTo>
                          <a:pt x="6113" y="16392"/>
                        </a:lnTo>
                        <a:lnTo>
                          <a:pt x="5991" y="16294"/>
                        </a:lnTo>
                        <a:lnTo>
                          <a:pt x="5894" y="16197"/>
                        </a:lnTo>
                        <a:lnTo>
                          <a:pt x="414" y="10839"/>
                        </a:lnTo>
                        <a:lnTo>
                          <a:pt x="414" y="10839"/>
                        </a:lnTo>
                        <a:lnTo>
                          <a:pt x="268" y="10595"/>
                        </a:lnTo>
                        <a:lnTo>
                          <a:pt x="122" y="10352"/>
                        </a:lnTo>
                        <a:lnTo>
                          <a:pt x="24" y="10108"/>
                        </a:lnTo>
                        <a:lnTo>
                          <a:pt x="0" y="10011"/>
                        </a:lnTo>
                        <a:lnTo>
                          <a:pt x="0" y="9889"/>
                        </a:lnTo>
                        <a:lnTo>
                          <a:pt x="0" y="9889"/>
                        </a:lnTo>
                        <a:lnTo>
                          <a:pt x="0" y="9718"/>
                        </a:lnTo>
                        <a:lnTo>
                          <a:pt x="24" y="9597"/>
                        </a:lnTo>
                        <a:lnTo>
                          <a:pt x="122" y="9329"/>
                        </a:lnTo>
                        <a:lnTo>
                          <a:pt x="268" y="9061"/>
                        </a:lnTo>
                        <a:lnTo>
                          <a:pt x="414" y="8842"/>
                        </a:lnTo>
                        <a:lnTo>
                          <a:pt x="414" y="8842"/>
                        </a:lnTo>
                        <a:close/>
                        <a:moveTo>
                          <a:pt x="12519" y="4190"/>
                        </a:moveTo>
                        <a:lnTo>
                          <a:pt x="12519" y="4190"/>
                        </a:lnTo>
                        <a:lnTo>
                          <a:pt x="12689" y="4336"/>
                        </a:lnTo>
                        <a:lnTo>
                          <a:pt x="12859" y="4433"/>
                        </a:lnTo>
                        <a:lnTo>
                          <a:pt x="13030" y="4482"/>
                        </a:lnTo>
                        <a:lnTo>
                          <a:pt x="13249" y="4482"/>
                        </a:lnTo>
                        <a:lnTo>
                          <a:pt x="13249" y="4482"/>
                        </a:lnTo>
                        <a:lnTo>
                          <a:pt x="13444" y="4482"/>
                        </a:lnTo>
                        <a:lnTo>
                          <a:pt x="13615" y="4433"/>
                        </a:lnTo>
                        <a:lnTo>
                          <a:pt x="13761" y="4336"/>
                        </a:lnTo>
                        <a:lnTo>
                          <a:pt x="13882" y="4190"/>
                        </a:lnTo>
                        <a:lnTo>
                          <a:pt x="13882" y="4190"/>
                        </a:lnTo>
                        <a:lnTo>
                          <a:pt x="14029" y="4044"/>
                        </a:lnTo>
                        <a:lnTo>
                          <a:pt x="14102" y="3873"/>
                        </a:lnTo>
                        <a:lnTo>
                          <a:pt x="14150" y="3727"/>
                        </a:lnTo>
                        <a:lnTo>
                          <a:pt x="14175" y="3557"/>
                        </a:lnTo>
                        <a:lnTo>
                          <a:pt x="14175" y="3557"/>
                        </a:lnTo>
                        <a:lnTo>
                          <a:pt x="14150" y="3362"/>
                        </a:lnTo>
                        <a:lnTo>
                          <a:pt x="14102" y="3167"/>
                        </a:lnTo>
                        <a:lnTo>
                          <a:pt x="14029" y="2996"/>
                        </a:lnTo>
                        <a:lnTo>
                          <a:pt x="13882" y="2850"/>
                        </a:lnTo>
                        <a:lnTo>
                          <a:pt x="13882" y="2850"/>
                        </a:lnTo>
                        <a:lnTo>
                          <a:pt x="13761" y="2728"/>
                        </a:lnTo>
                        <a:lnTo>
                          <a:pt x="13615" y="2655"/>
                        </a:lnTo>
                        <a:lnTo>
                          <a:pt x="13444" y="2582"/>
                        </a:lnTo>
                        <a:lnTo>
                          <a:pt x="13249" y="2558"/>
                        </a:lnTo>
                        <a:lnTo>
                          <a:pt x="13249" y="2558"/>
                        </a:lnTo>
                        <a:lnTo>
                          <a:pt x="13030" y="2582"/>
                        </a:lnTo>
                        <a:lnTo>
                          <a:pt x="12859" y="2655"/>
                        </a:lnTo>
                        <a:lnTo>
                          <a:pt x="12689" y="2728"/>
                        </a:lnTo>
                        <a:lnTo>
                          <a:pt x="12519" y="2850"/>
                        </a:lnTo>
                        <a:lnTo>
                          <a:pt x="12519" y="2850"/>
                        </a:lnTo>
                        <a:lnTo>
                          <a:pt x="12445" y="2996"/>
                        </a:lnTo>
                        <a:lnTo>
                          <a:pt x="12372" y="3167"/>
                        </a:lnTo>
                        <a:lnTo>
                          <a:pt x="12324" y="3362"/>
                        </a:lnTo>
                        <a:lnTo>
                          <a:pt x="12324" y="3557"/>
                        </a:lnTo>
                        <a:lnTo>
                          <a:pt x="12324" y="3557"/>
                        </a:lnTo>
                        <a:lnTo>
                          <a:pt x="12324" y="3727"/>
                        </a:lnTo>
                        <a:lnTo>
                          <a:pt x="12372" y="3873"/>
                        </a:lnTo>
                        <a:lnTo>
                          <a:pt x="12445" y="4044"/>
                        </a:lnTo>
                        <a:lnTo>
                          <a:pt x="12519" y="4190"/>
                        </a:lnTo>
                        <a:lnTo>
                          <a:pt x="12519" y="419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29" name="Shape 629"/>
                  <p:cNvSpPr/>
                  <p:nvPr/>
                </p:nvSpPr>
                <p:spPr>
                  <a:xfrm>
                    <a:off x="1984212" y="227541"/>
                    <a:ext cx="336767" cy="336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27" h="16027" fill="none" extrusionOk="0">
                        <a:moveTo>
                          <a:pt x="14029" y="4019"/>
                        </a:moveTo>
                        <a:lnTo>
                          <a:pt x="14029" y="4019"/>
                        </a:lnTo>
                        <a:lnTo>
                          <a:pt x="14200" y="3849"/>
                        </a:lnTo>
                        <a:lnTo>
                          <a:pt x="14395" y="3752"/>
                        </a:lnTo>
                        <a:lnTo>
                          <a:pt x="14614" y="3678"/>
                        </a:lnTo>
                        <a:lnTo>
                          <a:pt x="14809" y="3630"/>
                        </a:lnTo>
                        <a:lnTo>
                          <a:pt x="15028" y="3581"/>
                        </a:lnTo>
                        <a:lnTo>
                          <a:pt x="15247" y="3484"/>
                        </a:lnTo>
                        <a:lnTo>
                          <a:pt x="15442" y="3362"/>
                        </a:lnTo>
                        <a:lnTo>
                          <a:pt x="15661" y="3191"/>
                        </a:lnTo>
                        <a:lnTo>
                          <a:pt x="15661" y="3191"/>
                        </a:lnTo>
                        <a:lnTo>
                          <a:pt x="15832" y="2997"/>
                        </a:lnTo>
                        <a:lnTo>
                          <a:pt x="15929" y="2777"/>
                        </a:lnTo>
                        <a:lnTo>
                          <a:pt x="16002" y="2534"/>
                        </a:lnTo>
                        <a:lnTo>
                          <a:pt x="16026" y="2266"/>
                        </a:lnTo>
                        <a:lnTo>
                          <a:pt x="16026" y="2266"/>
                        </a:lnTo>
                        <a:lnTo>
                          <a:pt x="16002" y="2047"/>
                        </a:lnTo>
                        <a:lnTo>
                          <a:pt x="15978" y="1827"/>
                        </a:lnTo>
                        <a:lnTo>
                          <a:pt x="15905" y="1633"/>
                        </a:lnTo>
                        <a:lnTo>
                          <a:pt x="15807" y="1413"/>
                        </a:lnTo>
                        <a:lnTo>
                          <a:pt x="15710" y="1243"/>
                        </a:lnTo>
                        <a:lnTo>
                          <a:pt x="15588" y="1048"/>
                        </a:lnTo>
                        <a:lnTo>
                          <a:pt x="15466" y="878"/>
                        </a:lnTo>
                        <a:lnTo>
                          <a:pt x="15320" y="707"/>
                        </a:lnTo>
                        <a:lnTo>
                          <a:pt x="15320" y="707"/>
                        </a:lnTo>
                        <a:lnTo>
                          <a:pt x="15150" y="561"/>
                        </a:lnTo>
                        <a:lnTo>
                          <a:pt x="14979" y="439"/>
                        </a:lnTo>
                        <a:lnTo>
                          <a:pt x="14784" y="317"/>
                        </a:lnTo>
                        <a:lnTo>
                          <a:pt x="14590" y="196"/>
                        </a:lnTo>
                        <a:lnTo>
                          <a:pt x="14395" y="123"/>
                        </a:lnTo>
                        <a:lnTo>
                          <a:pt x="14175" y="50"/>
                        </a:lnTo>
                        <a:lnTo>
                          <a:pt x="13981" y="25"/>
                        </a:lnTo>
                        <a:lnTo>
                          <a:pt x="13761" y="1"/>
                        </a:lnTo>
                        <a:lnTo>
                          <a:pt x="13761" y="1"/>
                        </a:lnTo>
                        <a:lnTo>
                          <a:pt x="13494" y="25"/>
                        </a:lnTo>
                        <a:lnTo>
                          <a:pt x="13250" y="98"/>
                        </a:lnTo>
                        <a:lnTo>
                          <a:pt x="13031" y="196"/>
                        </a:lnTo>
                        <a:lnTo>
                          <a:pt x="12836" y="366"/>
                        </a:lnTo>
                        <a:lnTo>
                          <a:pt x="12836" y="366"/>
                        </a:lnTo>
                        <a:lnTo>
                          <a:pt x="12665" y="561"/>
                        </a:lnTo>
                        <a:lnTo>
                          <a:pt x="12544" y="780"/>
                        </a:lnTo>
                        <a:lnTo>
                          <a:pt x="12471" y="975"/>
                        </a:lnTo>
                        <a:lnTo>
                          <a:pt x="12422" y="1194"/>
                        </a:lnTo>
                        <a:lnTo>
                          <a:pt x="12349" y="1413"/>
                        </a:lnTo>
                        <a:lnTo>
                          <a:pt x="12276" y="1608"/>
                        </a:lnTo>
                        <a:lnTo>
                          <a:pt x="12178" y="1827"/>
                        </a:lnTo>
                        <a:lnTo>
                          <a:pt x="12008" y="1998"/>
                        </a:lnTo>
                        <a:lnTo>
                          <a:pt x="12008" y="1998"/>
                        </a:lnTo>
                        <a:lnTo>
                          <a:pt x="11740" y="2266"/>
                        </a:lnTo>
                        <a:lnTo>
                          <a:pt x="11496" y="2436"/>
                        </a:lnTo>
                        <a:lnTo>
                          <a:pt x="11277" y="2534"/>
                        </a:lnTo>
                        <a:lnTo>
                          <a:pt x="11082" y="2582"/>
                        </a:lnTo>
                        <a:lnTo>
                          <a:pt x="10888" y="2582"/>
                        </a:lnTo>
                        <a:lnTo>
                          <a:pt x="10717" y="2534"/>
                        </a:lnTo>
                        <a:lnTo>
                          <a:pt x="10547" y="2412"/>
                        </a:lnTo>
                        <a:lnTo>
                          <a:pt x="10376" y="2290"/>
                        </a:lnTo>
                        <a:lnTo>
                          <a:pt x="10206" y="2095"/>
                        </a:lnTo>
                        <a:lnTo>
                          <a:pt x="10035" y="1901"/>
                        </a:lnTo>
                        <a:lnTo>
                          <a:pt x="9670" y="1413"/>
                        </a:lnTo>
                        <a:lnTo>
                          <a:pt x="9231" y="878"/>
                        </a:lnTo>
                        <a:lnTo>
                          <a:pt x="8988" y="585"/>
                        </a:lnTo>
                        <a:lnTo>
                          <a:pt x="8720" y="293"/>
                        </a:lnTo>
                        <a:lnTo>
                          <a:pt x="8720" y="293"/>
                        </a:lnTo>
                        <a:lnTo>
                          <a:pt x="8574" y="171"/>
                        </a:lnTo>
                        <a:lnTo>
                          <a:pt x="8379" y="74"/>
                        </a:lnTo>
                        <a:lnTo>
                          <a:pt x="8209" y="25"/>
                        </a:lnTo>
                        <a:lnTo>
                          <a:pt x="8014" y="1"/>
                        </a:lnTo>
                        <a:lnTo>
                          <a:pt x="8014" y="1"/>
                        </a:lnTo>
                        <a:lnTo>
                          <a:pt x="7916" y="25"/>
                        </a:lnTo>
                        <a:lnTo>
                          <a:pt x="7770" y="98"/>
                        </a:lnTo>
                        <a:lnTo>
                          <a:pt x="7307" y="366"/>
                        </a:lnTo>
                        <a:lnTo>
                          <a:pt x="7039" y="537"/>
                        </a:lnTo>
                        <a:lnTo>
                          <a:pt x="6747" y="756"/>
                        </a:lnTo>
                        <a:lnTo>
                          <a:pt x="6431" y="975"/>
                        </a:lnTo>
                        <a:lnTo>
                          <a:pt x="6138" y="1243"/>
                        </a:lnTo>
                        <a:lnTo>
                          <a:pt x="5870" y="1511"/>
                        </a:lnTo>
                        <a:lnTo>
                          <a:pt x="5627" y="1803"/>
                        </a:lnTo>
                        <a:lnTo>
                          <a:pt x="5432" y="2095"/>
                        </a:lnTo>
                        <a:lnTo>
                          <a:pt x="5359" y="2242"/>
                        </a:lnTo>
                        <a:lnTo>
                          <a:pt x="5310" y="2412"/>
                        </a:lnTo>
                        <a:lnTo>
                          <a:pt x="5262" y="2558"/>
                        </a:lnTo>
                        <a:lnTo>
                          <a:pt x="5237" y="2704"/>
                        </a:lnTo>
                        <a:lnTo>
                          <a:pt x="5237" y="2850"/>
                        </a:lnTo>
                        <a:lnTo>
                          <a:pt x="5262" y="3021"/>
                        </a:lnTo>
                        <a:lnTo>
                          <a:pt x="5310" y="3167"/>
                        </a:lnTo>
                        <a:lnTo>
                          <a:pt x="5383" y="3313"/>
                        </a:lnTo>
                        <a:lnTo>
                          <a:pt x="5481" y="3459"/>
                        </a:lnTo>
                        <a:lnTo>
                          <a:pt x="5603" y="3605"/>
                        </a:lnTo>
                        <a:lnTo>
                          <a:pt x="5603" y="3605"/>
                        </a:lnTo>
                        <a:lnTo>
                          <a:pt x="5797" y="3752"/>
                        </a:lnTo>
                        <a:lnTo>
                          <a:pt x="5992" y="3849"/>
                        </a:lnTo>
                        <a:lnTo>
                          <a:pt x="6187" y="3946"/>
                        </a:lnTo>
                        <a:lnTo>
                          <a:pt x="6406" y="3995"/>
                        </a:lnTo>
                        <a:lnTo>
                          <a:pt x="6625" y="4044"/>
                        </a:lnTo>
                        <a:lnTo>
                          <a:pt x="6845" y="4141"/>
                        </a:lnTo>
                        <a:lnTo>
                          <a:pt x="7039" y="4239"/>
                        </a:lnTo>
                        <a:lnTo>
                          <a:pt x="7234" y="4409"/>
                        </a:lnTo>
                        <a:lnTo>
                          <a:pt x="7234" y="4409"/>
                        </a:lnTo>
                        <a:lnTo>
                          <a:pt x="7405" y="4604"/>
                        </a:lnTo>
                        <a:lnTo>
                          <a:pt x="7502" y="4823"/>
                        </a:lnTo>
                        <a:lnTo>
                          <a:pt x="7575" y="5067"/>
                        </a:lnTo>
                        <a:lnTo>
                          <a:pt x="7600" y="5359"/>
                        </a:lnTo>
                        <a:lnTo>
                          <a:pt x="7600" y="5359"/>
                        </a:lnTo>
                        <a:lnTo>
                          <a:pt x="7575" y="5554"/>
                        </a:lnTo>
                        <a:lnTo>
                          <a:pt x="7551" y="5773"/>
                        </a:lnTo>
                        <a:lnTo>
                          <a:pt x="7478" y="5968"/>
                        </a:lnTo>
                        <a:lnTo>
                          <a:pt x="7405" y="6163"/>
                        </a:lnTo>
                        <a:lnTo>
                          <a:pt x="7307" y="6357"/>
                        </a:lnTo>
                        <a:lnTo>
                          <a:pt x="7186" y="6552"/>
                        </a:lnTo>
                        <a:lnTo>
                          <a:pt x="7039" y="6723"/>
                        </a:lnTo>
                        <a:lnTo>
                          <a:pt x="6893" y="6893"/>
                        </a:lnTo>
                        <a:lnTo>
                          <a:pt x="6893" y="6893"/>
                        </a:lnTo>
                        <a:lnTo>
                          <a:pt x="6723" y="7039"/>
                        </a:lnTo>
                        <a:lnTo>
                          <a:pt x="6552" y="7186"/>
                        </a:lnTo>
                        <a:lnTo>
                          <a:pt x="6382" y="7283"/>
                        </a:lnTo>
                        <a:lnTo>
                          <a:pt x="6187" y="7405"/>
                        </a:lnTo>
                        <a:lnTo>
                          <a:pt x="5992" y="7478"/>
                        </a:lnTo>
                        <a:lnTo>
                          <a:pt x="5773" y="7551"/>
                        </a:lnTo>
                        <a:lnTo>
                          <a:pt x="5554" y="7575"/>
                        </a:lnTo>
                        <a:lnTo>
                          <a:pt x="5359" y="7600"/>
                        </a:lnTo>
                        <a:lnTo>
                          <a:pt x="5359" y="7600"/>
                        </a:lnTo>
                        <a:lnTo>
                          <a:pt x="5091" y="7575"/>
                        </a:lnTo>
                        <a:lnTo>
                          <a:pt x="4848" y="7502"/>
                        </a:lnTo>
                        <a:lnTo>
                          <a:pt x="4604" y="7405"/>
                        </a:lnTo>
                        <a:lnTo>
                          <a:pt x="4409" y="7234"/>
                        </a:lnTo>
                        <a:lnTo>
                          <a:pt x="4409" y="7234"/>
                        </a:lnTo>
                        <a:lnTo>
                          <a:pt x="4239" y="7039"/>
                        </a:lnTo>
                        <a:lnTo>
                          <a:pt x="4117" y="6820"/>
                        </a:lnTo>
                        <a:lnTo>
                          <a:pt x="4044" y="6601"/>
                        </a:lnTo>
                        <a:lnTo>
                          <a:pt x="3971" y="6382"/>
                        </a:lnTo>
                        <a:lnTo>
                          <a:pt x="3922" y="6187"/>
                        </a:lnTo>
                        <a:lnTo>
                          <a:pt x="3849" y="5992"/>
                        </a:lnTo>
                        <a:lnTo>
                          <a:pt x="3752" y="5797"/>
                        </a:lnTo>
                        <a:lnTo>
                          <a:pt x="3605" y="5602"/>
                        </a:lnTo>
                        <a:lnTo>
                          <a:pt x="3605" y="5602"/>
                        </a:lnTo>
                        <a:lnTo>
                          <a:pt x="3459" y="5481"/>
                        </a:lnTo>
                        <a:lnTo>
                          <a:pt x="3313" y="5383"/>
                        </a:lnTo>
                        <a:lnTo>
                          <a:pt x="3167" y="5310"/>
                        </a:lnTo>
                        <a:lnTo>
                          <a:pt x="3021" y="5262"/>
                        </a:lnTo>
                        <a:lnTo>
                          <a:pt x="2850" y="5237"/>
                        </a:lnTo>
                        <a:lnTo>
                          <a:pt x="2704" y="5237"/>
                        </a:lnTo>
                        <a:lnTo>
                          <a:pt x="2558" y="5262"/>
                        </a:lnTo>
                        <a:lnTo>
                          <a:pt x="2412" y="5310"/>
                        </a:lnTo>
                        <a:lnTo>
                          <a:pt x="2242" y="5359"/>
                        </a:lnTo>
                        <a:lnTo>
                          <a:pt x="2095" y="5432"/>
                        </a:lnTo>
                        <a:lnTo>
                          <a:pt x="1803" y="5627"/>
                        </a:lnTo>
                        <a:lnTo>
                          <a:pt x="1511" y="5870"/>
                        </a:lnTo>
                        <a:lnTo>
                          <a:pt x="1243" y="6138"/>
                        </a:lnTo>
                        <a:lnTo>
                          <a:pt x="975" y="6431"/>
                        </a:lnTo>
                        <a:lnTo>
                          <a:pt x="756" y="6747"/>
                        </a:lnTo>
                        <a:lnTo>
                          <a:pt x="537" y="7039"/>
                        </a:lnTo>
                        <a:lnTo>
                          <a:pt x="366" y="7307"/>
                        </a:lnTo>
                        <a:lnTo>
                          <a:pt x="98" y="7770"/>
                        </a:lnTo>
                        <a:lnTo>
                          <a:pt x="25" y="7916"/>
                        </a:lnTo>
                        <a:lnTo>
                          <a:pt x="1" y="8014"/>
                        </a:lnTo>
                        <a:lnTo>
                          <a:pt x="1" y="8014"/>
                        </a:lnTo>
                        <a:lnTo>
                          <a:pt x="25" y="8208"/>
                        </a:lnTo>
                        <a:lnTo>
                          <a:pt x="74" y="8379"/>
                        </a:lnTo>
                        <a:lnTo>
                          <a:pt x="171" y="8574"/>
                        </a:lnTo>
                        <a:lnTo>
                          <a:pt x="293" y="8720"/>
                        </a:lnTo>
                        <a:lnTo>
                          <a:pt x="293" y="8720"/>
                        </a:lnTo>
                        <a:lnTo>
                          <a:pt x="585" y="8988"/>
                        </a:lnTo>
                        <a:lnTo>
                          <a:pt x="878" y="9231"/>
                        </a:lnTo>
                        <a:lnTo>
                          <a:pt x="1413" y="9670"/>
                        </a:lnTo>
                        <a:lnTo>
                          <a:pt x="1901" y="10035"/>
                        </a:lnTo>
                        <a:lnTo>
                          <a:pt x="2095" y="10206"/>
                        </a:lnTo>
                        <a:lnTo>
                          <a:pt x="2290" y="10376"/>
                        </a:lnTo>
                        <a:lnTo>
                          <a:pt x="2412" y="10547"/>
                        </a:lnTo>
                        <a:lnTo>
                          <a:pt x="2534" y="10717"/>
                        </a:lnTo>
                        <a:lnTo>
                          <a:pt x="2583" y="10888"/>
                        </a:lnTo>
                        <a:lnTo>
                          <a:pt x="2583" y="11082"/>
                        </a:lnTo>
                        <a:lnTo>
                          <a:pt x="2534" y="11277"/>
                        </a:lnTo>
                        <a:lnTo>
                          <a:pt x="2436" y="11496"/>
                        </a:lnTo>
                        <a:lnTo>
                          <a:pt x="2266" y="11740"/>
                        </a:lnTo>
                        <a:lnTo>
                          <a:pt x="1998" y="12008"/>
                        </a:lnTo>
                        <a:lnTo>
                          <a:pt x="1998" y="12008"/>
                        </a:lnTo>
                        <a:lnTo>
                          <a:pt x="1828" y="12178"/>
                        </a:lnTo>
                        <a:lnTo>
                          <a:pt x="1633" y="12276"/>
                        </a:lnTo>
                        <a:lnTo>
                          <a:pt x="1413" y="12349"/>
                        </a:lnTo>
                        <a:lnTo>
                          <a:pt x="1219" y="12398"/>
                        </a:lnTo>
                        <a:lnTo>
                          <a:pt x="999" y="12446"/>
                        </a:lnTo>
                        <a:lnTo>
                          <a:pt x="780" y="12544"/>
                        </a:lnTo>
                        <a:lnTo>
                          <a:pt x="585" y="12665"/>
                        </a:lnTo>
                        <a:lnTo>
                          <a:pt x="366" y="12836"/>
                        </a:lnTo>
                        <a:lnTo>
                          <a:pt x="366" y="12836"/>
                        </a:lnTo>
                        <a:lnTo>
                          <a:pt x="196" y="13031"/>
                        </a:lnTo>
                        <a:lnTo>
                          <a:pt x="98" y="13250"/>
                        </a:lnTo>
                        <a:lnTo>
                          <a:pt x="25" y="13493"/>
                        </a:lnTo>
                        <a:lnTo>
                          <a:pt x="1" y="13761"/>
                        </a:lnTo>
                        <a:lnTo>
                          <a:pt x="1" y="13761"/>
                        </a:lnTo>
                        <a:lnTo>
                          <a:pt x="25" y="13981"/>
                        </a:lnTo>
                        <a:lnTo>
                          <a:pt x="50" y="14200"/>
                        </a:lnTo>
                        <a:lnTo>
                          <a:pt x="123" y="14395"/>
                        </a:lnTo>
                        <a:lnTo>
                          <a:pt x="220" y="14614"/>
                        </a:lnTo>
                        <a:lnTo>
                          <a:pt x="318" y="14784"/>
                        </a:lnTo>
                        <a:lnTo>
                          <a:pt x="439" y="14979"/>
                        </a:lnTo>
                        <a:lnTo>
                          <a:pt x="561" y="15150"/>
                        </a:lnTo>
                        <a:lnTo>
                          <a:pt x="707" y="15320"/>
                        </a:lnTo>
                        <a:lnTo>
                          <a:pt x="707" y="15320"/>
                        </a:lnTo>
                        <a:lnTo>
                          <a:pt x="878" y="15466"/>
                        </a:lnTo>
                        <a:lnTo>
                          <a:pt x="1048" y="15588"/>
                        </a:lnTo>
                        <a:lnTo>
                          <a:pt x="1243" y="15710"/>
                        </a:lnTo>
                        <a:lnTo>
                          <a:pt x="1438" y="15832"/>
                        </a:lnTo>
                        <a:lnTo>
                          <a:pt x="1633" y="15905"/>
                        </a:lnTo>
                        <a:lnTo>
                          <a:pt x="1852" y="15978"/>
                        </a:lnTo>
                        <a:lnTo>
                          <a:pt x="2047" y="16002"/>
                        </a:lnTo>
                        <a:lnTo>
                          <a:pt x="2266" y="16026"/>
                        </a:lnTo>
                        <a:lnTo>
                          <a:pt x="2266" y="16026"/>
                        </a:lnTo>
                        <a:lnTo>
                          <a:pt x="2534" y="16002"/>
                        </a:lnTo>
                        <a:lnTo>
                          <a:pt x="2777" y="15929"/>
                        </a:lnTo>
                        <a:lnTo>
                          <a:pt x="2997" y="15832"/>
                        </a:lnTo>
                        <a:lnTo>
                          <a:pt x="3191" y="15661"/>
                        </a:lnTo>
                        <a:lnTo>
                          <a:pt x="3191" y="15661"/>
                        </a:lnTo>
                        <a:lnTo>
                          <a:pt x="3362" y="15466"/>
                        </a:lnTo>
                        <a:lnTo>
                          <a:pt x="3484" y="15247"/>
                        </a:lnTo>
                        <a:lnTo>
                          <a:pt x="3557" y="15052"/>
                        </a:lnTo>
                        <a:lnTo>
                          <a:pt x="3605" y="14833"/>
                        </a:lnTo>
                        <a:lnTo>
                          <a:pt x="3679" y="14614"/>
                        </a:lnTo>
                        <a:lnTo>
                          <a:pt x="3752" y="14419"/>
                        </a:lnTo>
                        <a:lnTo>
                          <a:pt x="3849" y="14200"/>
                        </a:lnTo>
                        <a:lnTo>
                          <a:pt x="4019" y="14029"/>
                        </a:lnTo>
                        <a:lnTo>
                          <a:pt x="4019" y="14029"/>
                        </a:lnTo>
                        <a:lnTo>
                          <a:pt x="4287" y="13786"/>
                        </a:lnTo>
                        <a:lnTo>
                          <a:pt x="4531" y="13591"/>
                        </a:lnTo>
                        <a:lnTo>
                          <a:pt x="4750" y="13493"/>
                        </a:lnTo>
                        <a:lnTo>
                          <a:pt x="4945" y="13445"/>
                        </a:lnTo>
                        <a:lnTo>
                          <a:pt x="5140" y="13445"/>
                        </a:lnTo>
                        <a:lnTo>
                          <a:pt x="5310" y="13493"/>
                        </a:lnTo>
                        <a:lnTo>
                          <a:pt x="5481" y="13615"/>
                        </a:lnTo>
                        <a:lnTo>
                          <a:pt x="5651" y="13737"/>
                        </a:lnTo>
                        <a:lnTo>
                          <a:pt x="5822" y="13932"/>
                        </a:lnTo>
                        <a:lnTo>
                          <a:pt x="5992" y="14127"/>
                        </a:lnTo>
                        <a:lnTo>
                          <a:pt x="6358" y="14614"/>
                        </a:lnTo>
                        <a:lnTo>
                          <a:pt x="6796" y="15150"/>
                        </a:lnTo>
                        <a:lnTo>
                          <a:pt x="7039" y="15442"/>
                        </a:lnTo>
                        <a:lnTo>
                          <a:pt x="7307" y="15734"/>
                        </a:lnTo>
                        <a:lnTo>
                          <a:pt x="7307" y="15734"/>
                        </a:lnTo>
                        <a:lnTo>
                          <a:pt x="7454" y="15856"/>
                        </a:lnTo>
                        <a:lnTo>
                          <a:pt x="7648" y="15953"/>
                        </a:lnTo>
                        <a:lnTo>
                          <a:pt x="7819" y="16002"/>
                        </a:lnTo>
                        <a:lnTo>
                          <a:pt x="8014" y="16026"/>
                        </a:lnTo>
                        <a:lnTo>
                          <a:pt x="8014" y="16026"/>
                        </a:lnTo>
                        <a:lnTo>
                          <a:pt x="8111" y="16002"/>
                        </a:lnTo>
                        <a:lnTo>
                          <a:pt x="8257" y="15929"/>
                        </a:lnTo>
                        <a:lnTo>
                          <a:pt x="8720" y="15661"/>
                        </a:lnTo>
                        <a:lnTo>
                          <a:pt x="8988" y="15491"/>
                        </a:lnTo>
                        <a:lnTo>
                          <a:pt x="9280" y="15271"/>
                        </a:lnTo>
                        <a:lnTo>
                          <a:pt x="9597" y="15052"/>
                        </a:lnTo>
                        <a:lnTo>
                          <a:pt x="9889" y="14784"/>
                        </a:lnTo>
                        <a:lnTo>
                          <a:pt x="10157" y="14516"/>
                        </a:lnTo>
                        <a:lnTo>
                          <a:pt x="10400" y="14224"/>
                        </a:lnTo>
                        <a:lnTo>
                          <a:pt x="10595" y="13932"/>
                        </a:lnTo>
                        <a:lnTo>
                          <a:pt x="10668" y="13786"/>
                        </a:lnTo>
                        <a:lnTo>
                          <a:pt x="10717" y="13615"/>
                        </a:lnTo>
                        <a:lnTo>
                          <a:pt x="10766" y="13469"/>
                        </a:lnTo>
                        <a:lnTo>
                          <a:pt x="10790" y="13323"/>
                        </a:lnTo>
                        <a:lnTo>
                          <a:pt x="10790" y="13177"/>
                        </a:lnTo>
                        <a:lnTo>
                          <a:pt x="10766" y="13006"/>
                        </a:lnTo>
                        <a:lnTo>
                          <a:pt x="10717" y="12860"/>
                        </a:lnTo>
                        <a:lnTo>
                          <a:pt x="10644" y="12714"/>
                        </a:lnTo>
                        <a:lnTo>
                          <a:pt x="10547" y="12568"/>
                        </a:lnTo>
                        <a:lnTo>
                          <a:pt x="10425" y="12422"/>
                        </a:lnTo>
                        <a:lnTo>
                          <a:pt x="10425" y="12422"/>
                        </a:lnTo>
                        <a:lnTo>
                          <a:pt x="10230" y="12276"/>
                        </a:lnTo>
                        <a:lnTo>
                          <a:pt x="10035" y="12178"/>
                        </a:lnTo>
                        <a:lnTo>
                          <a:pt x="9840" y="12105"/>
                        </a:lnTo>
                        <a:lnTo>
                          <a:pt x="9621" y="12032"/>
                        </a:lnTo>
                        <a:lnTo>
                          <a:pt x="9402" y="11983"/>
                        </a:lnTo>
                        <a:lnTo>
                          <a:pt x="9183" y="11886"/>
                        </a:lnTo>
                        <a:lnTo>
                          <a:pt x="8988" y="11789"/>
                        </a:lnTo>
                        <a:lnTo>
                          <a:pt x="8793" y="11618"/>
                        </a:lnTo>
                        <a:lnTo>
                          <a:pt x="8793" y="11618"/>
                        </a:lnTo>
                        <a:lnTo>
                          <a:pt x="8623" y="11423"/>
                        </a:lnTo>
                        <a:lnTo>
                          <a:pt x="8525" y="11204"/>
                        </a:lnTo>
                        <a:lnTo>
                          <a:pt x="8452" y="10961"/>
                        </a:lnTo>
                        <a:lnTo>
                          <a:pt x="8428" y="10668"/>
                        </a:lnTo>
                        <a:lnTo>
                          <a:pt x="8428" y="10668"/>
                        </a:lnTo>
                        <a:lnTo>
                          <a:pt x="8452" y="10473"/>
                        </a:lnTo>
                        <a:lnTo>
                          <a:pt x="8476" y="10254"/>
                        </a:lnTo>
                        <a:lnTo>
                          <a:pt x="8549" y="10059"/>
                        </a:lnTo>
                        <a:lnTo>
                          <a:pt x="8623" y="9865"/>
                        </a:lnTo>
                        <a:lnTo>
                          <a:pt x="8720" y="9670"/>
                        </a:lnTo>
                        <a:lnTo>
                          <a:pt x="8842" y="9475"/>
                        </a:lnTo>
                        <a:lnTo>
                          <a:pt x="8988" y="9304"/>
                        </a:lnTo>
                        <a:lnTo>
                          <a:pt x="9134" y="9134"/>
                        </a:lnTo>
                        <a:lnTo>
                          <a:pt x="9134" y="9134"/>
                        </a:lnTo>
                        <a:lnTo>
                          <a:pt x="9304" y="8988"/>
                        </a:lnTo>
                        <a:lnTo>
                          <a:pt x="9475" y="8866"/>
                        </a:lnTo>
                        <a:lnTo>
                          <a:pt x="9645" y="8744"/>
                        </a:lnTo>
                        <a:lnTo>
                          <a:pt x="9840" y="8622"/>
                        </a:lnTo>
                        <a:lnTo>
                          <a:pt x="10035" y="8549"/>
                        </a:lnTo>
                        <a:lnTo>
                          <a:pt x="10254" y="8476"/>
                        </a:lnTo>
                        <a:lnTo>
                          <a:pt x="10474" y="8452"/>
                        </a:lnTo>
                        <a:lnTo>
                          <a:pt x="10668" y="8428"/>
                        </a:lnTo>
                        <a:lnTo>
                          <a:pt x="10668" y="8428"/>
                        </a:lnTo>
                        <a:lnTo>
                          <a:pt x="10936" y="8452"/>
                        </a:lnTo>
                        <a:lnTo>
                          <a:pt x="11180" y="8525"/>
                        </a:lnTo>
                        <a:lnTo>
                          <a:pt x="11423" y="8622"/>
                        </a:lnTo>
                        <a:lnTo>
                          <a:pt x="11618" y="8793"/>
                        </a:lnTo>
                        <a:lnTo>
                          <a:pt x="11618" y="8793"/>
                        </a:lnTo>
                        <a:lnTo>
                          <a:pt x="11789" y="8988"/>
                        </a:lnTo>
                        <a:lnTo>
                          <a:pt x="11910" y="9207"/>
                        </a:lnTo>
                        <a:lnTo>
                          <a:pt x="11984" y="9426"/>
                        </a:lnTo>
                        <a:lnTo>
                          <a:pt x="12057" y="9645"/>
                        </a:lnTo>
                        <a:lnTo>
                          <a:pt x="12105" y="9840"/>
                        </a:lnTo>
                        <a:lnTo>
                          <a:pt x="12178" y="10035"/>
                        </a:lnTo>
                        <a:lnTo>
                          <a:pt x="12276" y="10230"/>
                        </a:lnTo>
                        <a:lnTo>
                          <a:pt x="12422" y="10425"/>
                        </a:lnTo>
                        <a:lnTo>
                          <a:pt x="12422" y="10425"/>
                        </a:lnTo>
                        <a:lnTo>
                          <a:pt x="12568" y="10547"/>
                        </a:lnTo>
                        <a:lnTo>
                          <a:pt x="12714" y="10644"/>
                        </a:lnTo>
                        <a:lnTo>
                          <a:pt x="12860" y="10717"/>
                        </a:lnTo>
                        <a:lnTo>
                          <a:pt x="13006" y="10766"/>
                        </a:lnTo>
                        <a:lnTo>
                          <a:pt x="13177" y="10790"/>
                        </a:lnTo>
                        <a:lnTo>
                          <a:pt x="13323" y="10790"/>
                        </a:lnTo>
                        <a:lnTo>
                          <a:pt x="13469" y="10766"/>
                        </a:lnTo>
                        <a:lnTo>
                          <a:pt x="13615" y="10717"/>
                        </a:lnTo>
                        <a:lnTo>
                          <a:pt x="13786" y="10668"/>
                        </a:lnTo>
                        <a:lnTo>
                          <a:pt x="13932" y="10595"/>
                        </a:lnTo>
                        <a:lnTo>
                          <a:pt x="14224" y="10400"/>
                        </a:lnTo>
                        <a:lnTo>
                          <a:pt x="14516" y="10157"/>
                        </a:lnTo>
                        <a:lnTo>
                          <a:pt x="14784" y="9889"/>
                        </a:lnTo>
                        <a:lnTo>
                          <a:pt x="15052" y="9597"/>
                        </a:lnTo>
                        <a:lnTo>
                          <a:pt x="15271" y="9280"/>
                        </a:lnTo>
                        <a:lnTo>
                          <a:pt x="15491" y="8988"/>
                        </a:lnTo>
                        <a:lnTo>
                          <a:pt x="15661" y="8720"/>
                        </a:lnTo>
                        <a:lnTo>
                          <a:pt x="15929" y="8257"/>
                        </a:lnTo>
                        <a:lnTo>
                          <a:pt x="16002" y="8111"/>
                        </a:lnTo>
                        <a:lnTo>
                          <a:pt x="16026" y="8014"/>
                        </a:lnTo>
                        <a:lnTo>
                          <a:pt x="16026" y="8014"/>
                        </a:lnTo>
                        <a:lnTo>
                          <a:pt x="16002" y="7819"/>
                        </a:lnTo>
                        <a:lnTo>
                          <a:pt x="15953" y="7648"/>
                        </a:lnTo>
                        <a:lnTo>
                          <a:pt x="15856" y="7453"/>
                        </a:lnTo>
                        <a:lnTo>
                          <a:pt x="15734" y="7307"/>
                        </a:lnTo>
                        <a:lnTo>
                          <a:pt x="15734" y="7307"/>
                        </a:lnTo>
                        <a:lnTo>
                          <a:pt x="15442" y="7039"/>
                        </a:lnTo>
                        <a:lnTo>
                          <a:pt x="15150" y="6796"/>
                        </a:lnTo>
                        <a:lnTo>
                          <a:pt x="14614" y="6357"/>
                        </a:lnTo>
                        <a:lnTo>
                          <a:pt x="14127" y="5992"/>
                        </a:lnTo>
                        <a:lnTo>
                          <a:pt x="13932" y="5822"/>
                        </a:lnTo>
                        <a:lnTo>
                          <a:pt x="13737" y="5651"/>
                        </a:lnTo>
                        <a:lnTo>
                          <a:pt x="13615" y="5481"/>
                        </a:lnTo>
                        <a:lnTo>
                          <a:pt x="13494" y="5310"/>
                        </a:lnTo>
                        <a:lnTo>
                          <a:pt x="13445" y="5140"/>
                        </a:lnTo>
                        <a:lnTo>
                          <a:pt x="13445" y="4945"/>
                        </a:lnTo>
                        <a:lnTo>
                          <a:pt x="13494" y="4750"/>
                        </a:lnTo>
                        <a:lnTo>
                          <a:pt x="13591" y="4531"/>
                        </a:lnTo>
                        <a:lnTo>
                          <a:pt x="13761" y="4287"/>
                        </a:lnTo>
                        <a:lnTo>
                          <a:pt x="14029" y="4019"/>
                        </a:lnTo>
                        <a:lnTo>
                          <a:pt x="14029" y="4019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630" name="Shape 630"/>
                  <p:cNvSpPr/>
                  <p:nvPr/>
                </p:nvSpPr>
                <p:spPr>
                  <a:xfrm>
                    <a:off x="3779029" y="180462"/>
                    <a:ext cx="248745" cy="4309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38" h="20508" fill="none" extrusionOk="0">
                        <a:moveTo>
                          <a:pt x="10547" y="1"/>
                        </a:moveTo>
                        <a:lnTo>
                          <a:pt x="1292" y="1"/>
                        </a:lnTo>
                        <a:lnTo>
                          <a:pt x="1292" y="1"/>
                        </a:lnTo>
                        <a:lnTo>
                          <a:pt x="1024" y="25"/>
                        </a:lnTo>
                        <a:lnTo>
                          <a:pt x="780" y="98"/>
                        </a:lnTo>
                        <a:lnTo>
                          <a:pt x="561" y="220"/>
                        </a:lnTo>
                        <a:lnTo>
                          <a:pt x="366" y="366"/>
                        </a:lnTo>
                        <a:lnTo>
                          <a:pt x="220" y="561"/>
                        </a:lnTo>
                        <a:lnTo>
                          <a:pt x="98" y="780"/>
                        </a:lnTo>
                        <a:lnTo>
                          <a:pt x="25" y="1024"/>
                        </a:lnTo>
                        <a:lnTo>
                          <a:pt x="1" y="1292"/>
                        </a:lnTo>
                        <a:lnTo>
                          <a:pt x="1" y="19217"/>
                        </a:lnTo>
                        <a:lnTo>
                          <a:pt x="1" y="19217"/>
                        </a:lnTo>
                        <a:lnTo>
                          <a:pt x="25" y="19485"/>
                        </a:lnTo>
                        <a:lnTo>
                          <a:pt x="98" y="19728"/>
                        </a:lnTo>
                        <a:lnTo>
                          <a:pt x="220" y="19948"/>
                        </a:lnTo>
                        <a:lnTo>
                          <a:pt x="366" y="20142"/>
                        </a:lnTo>
                        <a:lnTo>
                          <a:pt x="561" y="20289"/>
                        </a:lnTo>
                        <a:lnTo>
                          <a:pt x="780" y="20410"/>
                        </a:lnTo>
                        <a:lnTo>
                          <a:pt x="1024" y="20483"/>
                        </a:lnTo>
                        <a:lnTo>
                          <a:pt x="1292" y="20508"/>
                        </a:lnTo>
                        <a:lnTo>
                          <a:pt x="10547" y="20508"/>
                        </a:lnTo>
                        <a:lnTo>
                          <a:pt x="10547" y="20508"/>
                        </a:lnTo>
                        <a:lnTo>
                          <a:pt x="10814" y="20483"/>
                        </a:lnTo>
                        <a:lnTo>
                          <a:pt x="11058" y="20410"/>
                        </a:lnTo>
                        <a:lnTo>
                          <a:pt x="11277" y="20289"/>
                        </a:lnTo>
                        <a:lnTo>
                          <a:pt x="11472" y="20142"/>
                        </a:lnTo>
                        <a:lnTo>
                          <a:pt x="11618" y="19948"/>
                        </a:lnTo>
                        <a:lnTo>
                          <a:pt x="11740" y="19728"/>
                        </a:lnTo>
                        <a:lnTo>
                          <a:pt x="11813" y="19485"/>
                        </a:lnTo>
                        <a:lnTo>
                          <a:pt x="11837" y="19217"/>
                        </a:lnTo>
                        <a:lnTo>
                          <a:pt x="11837" y="1292"/>
                        </a:lnTo>
                        <a:lnTo>
                          <a:pt x="11837" y="1292"/>
                        </a:lnTo>
                        <a:lnTo>
                          <a:pt x="11813" y="1024"/>
                        </a:lnTo>
                        <a:lnTo>
                          <a:pt x="11740" y="780"/>
                        </a:lnTo>
                        <a:lnTo>
                          <a:pt x="11618" y="561"/>
                        </a:lnTo>
                        <a:lnTo>
                          <a:pt x="11472" y="366"/>
                        </a:lnTo>
                        <a:lnTo>
                          <a:pt x="11277" y="220"/>
                        </a:lnTo>
                        <a:lnTo>
                          <a:pt x="11058" y="98"/>
                        </a:lnTo>
                        <a:lnTo>
                          <a:pt x="10814" y="25"/>
                        </a:lnTo>
                        <a:lnTo>
                          <a:pt x="10547" y="1"/>
                        </a:lnTo>
                        <a:lnTo>
                          <a:pt x="10547" y="1"/>
                        </a:lnTo>
                        <a:close/>
                        <a:moveTo>
                          <a:pt x="5554" y="975"/>
                        </a:moveTo>
                        <a:lnTo>
                          <a:pt x="6284" y="975"/>
                        </a:lnTo>
                        <a:lnTo>
                          <a:pt x="6284" y="975"/>
                        </a:lnTo>
                        <a:lnTo>
                          <a:pt x="6406" y="999"/>
                        </a:lnTo>
                        <a:lnTo>
                          <a:pt x="6479" y="1073"/>
                        </a:lnTo>
                        <a:lnTo>
                          <a:pt x="6552" y="1146"/>
                        </a:lnTo>
                        <a:lnTo>
                          <a:pt x="6577" y="1267"/>
                        </a:lnTo>
                        <a:lnTo>
                          <a:pt x="6577" y="1267"/>
                        </a:lnTo>
                        <a:lnTo>
                          <a:pt x="6552" y="1365"/>
                        </a:lnTo>
                        <a:lnTo>
                          <a:pt x="6479" y="1462"/>
                        </a:lnTo>
                        <a:lnTo>
                          <a:pt x="6406" y="1511"/>
                        </a:lnTo>
                        <a:lnTo>
                          <a:pt x="6284" y="1535"/>
                        </a:lnTo>
                        <a:lnTo>
                          <a:pt x="5554" y="1535"/>
                        </a:lnTo>
                        <a:lnTo>
                          <a:pt x="5554" y="1535"/>
                        </a:lnTo>
                        <a:lnTo>
                          <a:pt x="5432" y="1511"/>
                        </a:lnTo>
                        <a:lnTo>
                          <a:pt x="5359" y="1462"/>
                        </a:lnTo>
                        <a:lnTo>
                          <a:pt x="5286" y="1365"/>
                        </a:lnTo>
                        <a:lnTo>
                          <a:pt x="5262" y="1267"/>
                        </a:lnTo>
                        <a:lnTo>
                          <a:pt x="5262" y="1267"/>
                        </a:lnTo>
                        <a:lnTo>
                          <a:pt x="5286" y="1146"/>
                        </a:lnTo>
                        <a:lnTo>
                          <a:pt x="5359" y="1073"/>
                        </a:lnTo>
                        <a:lnTo>
                          <a:pt x="5432" y="999"/>
                        </a:lnTo>
                        <a:lnTo>
                          <a:pt x="5554" y="975"/>
                        </a:lnTo>
                        <a:lnTo>
                          <a:pt x="5554" y="975"/>
                        </a:lnTo>
                        <a:close/>
                        <a:moveTo>
                          <a:pt x="5919" y="19436"/>
                        </a:moveTo>
                        <a:lnTo>
                          <a:pt x="5919" y="19436"/>
                        </a:lnTo>
                        <a:lnTo>
                          <a:pt x="5749" y="19412"/>
                        </a:lnTo>
                        <a:lnTo>
                          <a:pt x="5578" y="19363"/>
                        </a:lnTo>
                        <a:lnTo>
                          <a:pt x="5432" y="19290"/>
                        </a:lnTo>
                        <a:lnTo>
                          <a:pt x="5310" y="19193"/>
                        </a:lnTo>
                        <a:lnTo>
                          <a:pt x="5213" y="19071"/>
                        </a:lnTo>
                        <a:lnTo>
                          <a:pt x="5140" y="18925"/>
                        </a:lnTo>
                        <a:lnTo>
                          <a:pt x="5091" y="18754"/>
                        </a:lnTo>
                        <a:lnTo>
                          <a:pt x="5067" y="18584"/>
                        </a:lnTo>
                        <a:lnTo>
                          <a:pt x="5067" y="18584"/>
                        </a:lnTo>
                        <a:lnTo>
                          <a:pt x="5091" y="18413"/>
                        </a:lnTo>
                        <a:lnTo>
                          <a:pt x="5140" y="18243"/>
                        </a:lnTo>
                        <a:lnTo>
                          <a:pt x="5213" y="18097"/>
                        </a:lnTo>
                        <a:lnTo>
                          <a:pt x="5310" y="17975"/>
                        </a:lnTo>
                        <a:lnTo>
                          <a:pt x="5432" y="17877"/>
                        </a:lnTo>
                        <a:lnTo>
                          <a:pt x="5578" y="17804"/>
                        </a:lnTo>
                        <a:lnTo>
                          <a:pt x="5749" y="17756"/>
                        </a:lnTo>
                        <a:lnTo>
                          <a:pt x="5919" y="17731"/>
                        </a:lnTo>
                        <a:lnTo>
                          <a:pt x="5919" y="17731"/>
                        </a:lnTo>
                        <a:lnTo>
                          <a:pt x="6090" y="17756"/>
                        </a:lnTo>
                        <a:lnTo>
                          <a:pt x="6260" y="17804"/>
                        </a:lnTo>
                        <a:lnTo>
                          <a:pt x="6406" y="17877"/>
                        </a:lnTo>
                        <a:lnTo>
                          <a:pt x="6528" y="17975"/>
                        </a:lnTo>
                        <a:lnTo>
                          <a:pt x="6625" y="18097"/>
                        </a:lnTo>
                        <a:lnTo>
                          <a:pt x="6699" y="18243"/>
                        </a:lnTo>
                        <a:lnTo>
                          <a:pt x="6747" y="18413"/>
                        </a:lnTo>
                        <a:lnTo>
                          <a:pt x="6772" y="18584"/>
                        </a:lnTo>
                        <a:lnTo>
                          <a:pt x="6772" y="18584"/>
                        </a:lnTo>
                        <a:lnTo>
                          <a:pt x="6747" y="18754"/>
                        </a:lnTo>
                        <a:lnTo>
                          <a:pt x="6699" y="18925"/>
                        </a:lnTo>
                        <a:lnTo>
                          <a:pt x="6625" y="19071"/>
                        </a:lnTo>
                        <a:lnTo>
                          <a:pt x="6528" y="19193"/>
                        </a:lnTo>
                        <a:lnTo>
                          <a:pt x="6406" y="19290"/>
                        </a:lnTo>
                        <a:lnTo>
                          <a:pt x="6260" y="19363"/>
                        </a:lnTo>
                        <a:lnTo>
                          <a:pt x="6090" y="19412"/>
                        </a:lnTo>
                        <a:lnTo>
                          <a:pt x="5919" y="19436"/>
                        </a:lnTo>
                        <a:lnTo>
                          <a:pt x="5919" y="19436"/>
                        </a:lnTo>
                        <a:close/>
                        <a:moveTo>
                          <a:pt x="10547" y="16660"/>
                        </a:moveTo>
                        <a:lnTo>
                          <a:pt x="1292" y="16660"/>
                        </a:lnTo>
                        <a:lnTo>
                          <a:pt x="1292" y="2558"/>
                        </a:lnTo>
                        <a:lnTo>
                          <a:pt x="10547" y="2558"/>
                        </a:lnTo>
                        <a:lnTo>
                          <a:pt x="10547" y="1666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grpSp>
                <p:nvGrpSpPr>
                  <p:cNvPr id="631" name="Shape 631"/>
                  <p:cNvGrpSpPr/>
                  <p:nvPr/>
                </p:nvGrpSpPr>
                <p:grpSpPr>
                  <a:xfrm>
                    <a:off x="2878563" y="220890"/>
                    <a:ext cx="342881" cy="350068"/>
                    <a:chOff x="3951850" y="2985350"/>
                    <a:chExt cx="407950" cy="416500"/>
                  </a:xfrm>
                </p:grpSpPr>
                <p:sp>
                  <p:nvSpPr>
                    <p:cNvPr id="632" name="Shape 632"/>
                    <p:cNvSpPr/>
                    <p:nvPr/>
                  </p:nvSpPr>
                  <p:spPr>
                    <a:xfrm>
                      <a:off x="3951850" y="2985350"/>
                      <a:ext cx="314800" cy="314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592" h="12593" fill="none" extrusionOk="0">
                          <a:moveTo>
                            <a:pt x="6284" y="1"/>
                          </a:moveTo>
                          <a:lnTo>
                            <a:pt x="6284" y="1"/>
                          </a:lnTo>
                          <a:lnTo>
                            <a:pt x="5967" y="25"/>
                          </a:lnTo>
                          <a:lnTo>
                            <a:pt x="5651" y="49"/>
                          </a:lnTo>
                          <a:lnTo>
                            <a:pt x="5334" y="74"/>
                          </a:lnTo>
                          <a:lnTo>
                            <a:pt x="5017" y="147"/>
                          </a:lnTo>
                          <a:lnTo>
                            <a:pt x="4725" y="220"/>
                          </a:lnTo>
                          <a:lnTo>
                            <a:pt x="4433" y="293"/>
                          </a:lnTo>
                          <a:lnTo>
                            <a:pt x="4141" y="390"/>
                          </a:lnTo>
                          <a:lnTo>
                            <a:pt x="3848" y="512"/>
                          </a:lnTo>
                          <a:lnTo>
                            <a:pt x="3556" y="634"/>
                          </a:lnTo>
                          <a:lnTo>
                            <a:pt x="3288" y="780"/>
                          </a:lnTo>
                          <a:lnTo>
                            <a:pt x="3020" y="926"/>
                          </a:lnTo>
                          <a:lnTo>
                            <a:pt x="2777" y="1072"/>
                          </a:lnTo>
                          <a:lnTo>
                            <a:pt x="2290" y="1437"/>
                          </a:lnTo>
                          <a:lnTo>
                            <a:pt x="1851" y="1852"/>
                          </a:lnTo>
                          <a:lnTo>
                            <a:pt x="1437" y="2290"/>
                          </a:lnTo>
                          <a:lnTo>
                            <a:pt x="1072" y="2777"/>
                          </a:lnTo>
                          <a:lnTo>
                            <a:pt x="901" y="3045"/>
                          </a:lnTo>
                          <a:lnTo>
                            <a:pt x="755" y="3313"/>
                          </a:lnTo>
                          <a:lnTo>
                            <a:pt x="609" y="3581"/>
                          </a:lnTo>
                          <a:lnTo>
                            <a:pt x="487" y="3849"/>
                          </a:lnTo>
                          <a:lnTo>
                            <a:pt x="390" y="4141"/>
                          </a:lnTo>
                          <a:lnTo>
                            <a:pt x="292" y="4433"/>
                          </a:lnTo>
                          <a:lnTo>
                            <a:pt x="195" y="4725"/>
                          </a:lnTo>
                          <a:lnTo>
                            <a:pt x="122" y="5042"/>
                          </a:lnTo>
                          <a:lnTo>
                            <a:pt x="73" y="5334"/>
                          </a:lnTo>
                          <a:lnTo>
                            <a:pt x="25" y="5651"/>
                          </a:lnTo>
                          <a:lnTo>
                            <a:pt x="0" y="5968"/>
                          </a:lnTo>
                          <a:lnTo>
                            <a:pt x="0" y="6308"/>
                          </a:lnTo>
                          <a:lnTo>
                            <a:pt x="0" y="6308"/>
                          </a:lnTo>
                          <a:lnTo>
                            <a:pt x="0" y="6625"/>
                          </a:lnTo>
                          <a:lnTo>
                            <a:pt x="25" y="6942"/>
                          </a:lnTo>
                          <a:lnTo>
                            <a:pt x="73" y="7258"/>
                          </a:lnTo>
                          <a:lnTo>
                            <a:pt x="122" y="7575"/>
                          </a:lnTo>
                          <a:lnTo>
                            <a:pt x="195" y="7867"/>
                          </a:lnTo>
                          <a:lnTo>
                            <a:pt x="292" y="8184"/>
                          </a:lnTo>
                          <a:lnTo>
                            <a:pt x="390" y="8476"/>
                          </a:lnTo>
                          <a:lnTo>
                            <a:pt x="487" y="8744"/>
                          </a:lnTo>
                          <a:lnTo>
                            <a:pt x="609" y="9036"/>
                          </a:lnTo>
                          <a:lnTo>
                            <a:pt x="755" y="9304"/>
                          </a:lnTo>
                          <a:lnTo>
                            <a:pt x="901" y="9572"/>
                          </a:lnTo>
                          <a:lnTo>
                            <a:pt x="1072" y="9816"/>
                          </a:lnTo>
                          <a:lnTo>
                            <a:pt x="1437" y="10303"/>
                          </a:lnTo>
                          <a:lnTo>
                            <a:pt x="1851" y="10741"/>
                          </a:lnTo>
                          <a:lnTo>
                            <a:pt x="2290" y="11155"/>
                          </a:lnTo>
                          <a:lnTo>
                            <a:pt x="2777" y="11520"/>
                          </a:lnTo>
                          <a:lnTo>
                            <a:pt x="3020" y="11691"/>
                          </a:lnTo>
                          <a:lnTo>
                            <a:pt x="3288" y="11837"/>
                          </a:lnTo>
                          <a:lnTo>
                            <a:pt x="3556" y="11983"/>
                          </a:lnTo>
                          <a:lnTo>
                            <a:pt x="3848" y="12105"/>
                          </a:lnTo>
                          <a:lnTo>
                            <a:pt x="4141" y="12202"/>
                          </a:lnTo>
                          <a:lnTo>
                            <a:pt x="4433" y="12300"/>
                          </a:lnTo>
                          <a:lnTo>
                            <a:pt x="4725" y="12397"/>
                          </a:lnTo>
                          <a:lnTo>
                            <a:pt x="5017" y="12470"/>
                          </a:lnTo>
                          <a:lnTo>
                            <a:pt x="5334" y="12519"/>
                          </a:lnTo>
                          <a:lnTo>
                            <a:pt x="5651" y="12568"/>
                          </a:lnTo>
                          <a:lnTo>
                            <a:pt x="5967" y="12592"/>
                          </a:lnTo>
                          <a:lnTo>
                            <a:pt x="6284" y="12592"/>
                          </a:lnTo>
                          <a:lnTo>
                            <a:pt x="6284" y="12592"/>
                          </a:lnTo>
                          <a:lnTo>
                            <a:pt x="6625" y="12592"/>
                          </a:lnTo>
                          <a:lnTo>
                            <a:pt x="6941" y="12568"/>
                          </a:lnTo>
                          <a:lnTo>
                            <a:pt x="7258" y="12519"/>
                          </a:lnTo>
                          <a:lnTo>
                            <a:pt x="7550" y="12470"/>
                          </a:lnTo>
                          <a:lnTo>
                            <a:pt x="7867" y="12397"/>
                          </a:lnTo>
                          <a:lnTo>
                            <a:pt x="8159" y="12300"/>
                          </a:lnTo>
                          <a:lnTo>
                            <a:pt x="8451" y="12202"/>
                          </a:lnTo>
                          <a:lnTo>
                            <a:pt x="8744" y="12105"/>
                          </a:lnTo>
                          <a:lnTo>
                            <a:pt x="9012" y="11983"/>
                          </a:lnTo>
                          <a:lnTo>
                            <a:pt x="9279" y="11837"/>
                          </a:lnTo>
                          <a:lnTo>
                            <a:pt x="9547" y="11691"/>
                          </a:lnTo>
                          <a:lnTo>
                            <a:pt x="9815" y="11520"/>
                          </a:lnTo>
                          <a:lnTo>
                            <a:pt x="10302" y="11155"/>
                          </a:lnTo>
                          <a:lnTo>
                            <a:pt x="10741" y="10741"/>
                          </a:lnTo>
                          <a:lnTo>
                            <a:pt x="11155" y="10303"/>
                          </a:lnTo>
                          <a:lnTo>
                            <a:pt x="11520" y="9816"/>
                          </a:lnTo>
                          <a:lnTo>
                            <a:pt x="11666" y="9572"/>
                          </a:lnTo>
                          <a:lnTo>
                            <a:pt x="11812" y="9304"/>
                          </a:lnTo>
                          <a:lnTo>
                            <a:pt x="11958" y="9036"/>
                          </a:lnTo>
                          <a:lnTo>
                            <a:pt x="12080" y="8744"/>
                          </a:lnTo>
                          <a:lnTo>
                            <a:pt x="12202" y="8476"/>
                          </a:lnTo>
                          <a:lnTo>
                            <a:pt x="12299" y="8184"/>
                          </a:lnTo>
                          <a:lnTo>
                            <a:pt x="12397" y="7867"/>
                          </a:lnTo>
                          <a:lnTo>
                            <a:pt x="12446" y="7575"/>
                          </a:lnTo>
                          <a:lnTo>
                            <a:pt x="12519" y="7258"/>
                          </a:lnTo>
                          <a:lnTo>
                            <a:pt x="12543" y="6942"/>
                          </a:lnTo>
                          <a:lnTo>
                            <a:pt x="12567" y="6625"/>
                          </a:lnTo>
                          <a:lnTo>
                            <a:pt x="12592" y="6308"/>
                          </a:lnTo>
                          <a:lnTo>
                            <a:pt x="12592" y="6308"/>
                          </a:lnTo>
                          <a:lnTo>
                            <a:pt x="12567" y="5968"/>
                          </a:lnTo>
                          <a:lnTo>
                            <a:pt x="12543" y="5651"/>
                          </a:lnTo>
                          <a:lnTo>
                            <a:pt x="12519" y="5334"/>
                          </a:lnTo>
                          <a:lnTo>
                            <a:pt x="12446" y="5042"/>
                          </a:lnTo>
                          <a:lnTo>
                            <a:pt x="12397" y="4725"/>
                          </a:lnTo>
                          <a:lnTo>
                            <a:pt x="12299" y="4433"/>
                          </a:lnTo>
                          <a:lnTo>
                            <a:pt x="12202" y="4141"/>
                          </a:lnTo>
                          <a:lnTo>
                            <a:pt x="12080" y="3849"/>
                          </a:lnTo>
                          <a:lnTo>
                            <a:pt x="11958" y="3581"/>
                          </a:lnTo>
                          <a:lnTo>
                            <a:pt x="11812" y="3313"/>
                          </a:lnTo>
                          <a:lnTo>
                            <a:pt x="11666" y="3045"/>
                          </a:lnTo>
                          <a:lnTo>
                            <a:pt x="11520" y="2777"/>
                          </a:lnTo>
                          <a:lnTo>
                            <a:pt x="11155" y="2290"/>
                          </a:lnTo>
                          <a:lnTo>
                            <a:pt x="10741" y="1852"/>
                          </a:lnTo>
                          <a:lnTo>
                            <a:pt x="10302" y="1437"/>
                          </a:lnTo>
                          <a:lnTo>
                            <a:pt x="9815" y="1072"/>
                          </a:lnTo>
                          <a:lnTo>
                            <a:pt x="9547" y="926"/>
                          </a:lnTo>
                          <a:lnTo>
                            <a:pt x="9279" y="780"/>
                          </a:lnTo>
                          <a:lnTo>
                            <a:pt x="9012" y="634"/>
                          </a:lnTo>
                          <a:lnTo>
                            <a:pt x="8744" y="512"/>
                          </a:lnTo>
                          <a:lnTo>
                            <a:pt x="8451" y="390"/>
                          </a:lnTo>
                          <a:lnTo>
                            <a:pt x="8159" y="293"/>
                          </a:lnTo>
                          <a:lnTo>
                            <a:pt x="7867" y="220"/>
                          </a:lnTo>
                          <a:lnTo>
                            <a:pt x="7550" y="147"/>
                          </a:lnTo>
                          <a:lnTo>
                            <a:pt x="7258" y="74"/>
                          </a:lnTo>
                          <a:lnTo>
                            <a:pt x="6941" y="49"/>
                          </a:lnTo>
                          <a:lnTo>
                            <a:pt x="6625" y="25"/>
                          </a:lnTo>
                          <a:lnTo>
                            <a:pt x="6284" y="1"/>
                          </a:lnTo>
                          <a:lnTo>
                            <a:pt x="6284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33" name="Shape 633"/>
                    <p:cNvSpPr/>
                    <p:nvPr/>
                  </p:nvSpPr>
                  <p:spPr>
                    <a:xfrm>
                      <a:off x="3988375" y="3021875"/>
                      <a:ext cx="241750" cy="2417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670" h="9670" fill="none" extrusionOk="0">
                          <a:moveTo>
                            <a:pt x="4823" y="1"/>
                          </a:moveTo>
                          <a:lnTo>
                            <a:pt x="4823" y="1"/>
                          </a:lnTo>
                          <a:lnTo>
                            <a:pt x="4336" y="25"/>
                          </a:lnTo>
                          <a:lnTo>
                            <a:pt x="3849" y="98"/>
                          </a:lnTo>
                          <a:lnTo>
                            <a:pt x="3386" y="220"/>
                          </a:lnTo>
                          <a:lnTo>
                            <a:pt x="2947" y="391"/>
                          </a:lnTo>
                          <a:lnTo>
                            <a:pt x="2533" y="585"/>
                          </a:lnTo>
                          <a:lnTo>
                            <a:pt x="2144" y="829"/>
                          </a:lnTo>
                          <a:lnTo>
                            <a:pt x="1754" y="1121"/>
                          </a:lnTo>
                          <a:lnTo>
                            <a:pt x="1413" y="1438"/>
                          </a:lnTo>
                          <a:lnTo>
                            <a:pt x="1096" y="1779"/>
                          </a:lnTo>
                          <a:lnTo>
                            <a:pt x="829" y="2144"/>
                          </a:lnTo>
                          <a:lnTo>
                            <a:pt x="585" y="2534"/>
                          </a:lnTo>
                          <a:lnTo>
                            <a:pt x="390" y="2972"/>
                          </a:lnTo>
                          <a:lnTo>
                            <a:pt x="220" y="3411"/>
                          </a:lnTo>
                          <a:lnTo>
                            <a:pt x="98" y="3873"/>
                          </a:lnTo>
                          <a:lnTo>
                            <a:pt x="25" y="4336"/>
                          </a:lnTo>
                          <a:lnTo>
                            <a:pt x="1" y="4847"/>
                          </a:lnTo>
                          <a:lnTo>
                            <a:pt x="1" y="4847"/>
                          </a:lnTo>
                          <a:lnTo>
                            <a:pt x="25" y="5335"/>
                          </a:lnTo>
                          <a:lnTo>
                            <a:pt x="98" y="5822"/>
                          </a:lnTo>
                          <a:lnTo>
                            <a:pt x="220" y="6284"/>
                          </a:lnTo>
                          <a:lnTo>
                            <a:pt x="390" y="6723"/>
                          </a:lnTo>
                          <a:lnTo>
                            <a:pt x="585" y="7137"/>
                          </a:lnTo>
                          <a:lnTo>
                            <a:pt x="829" y="7527"/>
                          </a:lnTo>
                          <a:lnTo>
                            <a:pt x="1096" y="7916"/>
                          </a:lnTo>
                          <a:lnTo>
                            <a:pt x="1413" y="8257"/>
                          </a:lnTo>
                          <a:lnTo>
                            <a:pt x="1754" y="8574"/>
                          </a:lnTo>
                          <a:lnTo>
                            <a:pt x="2144" y="8842"/>
                          </a:lnTo>
                          <a:lnTo>
                            <a:pt x="2533" y="9085"/>
                          </a:lnTo>
                          <a:lnTo>
                            <a:pt x="2947" y="9280"/>
                          </a:lnTo>
                          <a:lnTo>
                            <a:pt x="3386" y="9451"/>
                          </a:lnTo>
                          <a:lnTo>
                            <a:pt x="3849" y="9572"/>
                          </a:lnTo>
                          <a:lnTo>
                            <a:pt x="4336" y="9645"/>
                          </a:lnTo>
                          <a:lnTo>
                            <a:pt x="4823" y="9670"/>
                          </a:lnTo>
                          <a:lnTo>
                            <a:pt x="4823" y="9670"/>
                          </a:lnTo>
                          <a:lnTo>
                            <a:pt x="5334" y="9645"/>
                          </a:lnTo>
                          <a:lnTo>
                            <a:pt x="5797" y="9572"/>
                          </a:lnTo>
                          <a:lnTo>
                            <a:pt x="6260" y="9451"/>
                          </a:lnTo>
                          <a:lnTo>
                            <a:pt x="6698" y="9280"/>
                          </a:lnTo>
                          <a:lnTo>
                            <a:pt x="7136" y="9085"/>
                          </a:lnTo>
                          <a:lnTo>
                            <a:pt x="7526" y="8842"/>
                          </a:lnTo>
                          <a:lnTo>
                            <a:pt x="7892" y="8574"/>
                          </a:lnTo>
                          <a:lnTo>
                            <a:pt x="8232" y="8257"/>
                          </a:lnTo>
                          <a:lnTo>
                            <a:pt x="8549" y="7916"/>
                          </a:lnTo>
                          <a:lnTo>
                            <a:pt x="8841" y="7527"/>
                          </a:lnTo>
                          <a:lnTo>
                            <a:pt x="9085" y="7137"/>
                          </a:lnTo>
                          <a:lnTo>
                            <a:pt x="9280" y="6723"/>
                          </a:lnTo>
                          <a:lnTo>
                            <a:pt x="9450" y="6284"/>
                          </a:lnTo>
                          <a:lnTo>
                            <a:pt x="9572" y="5822"/>
                          </a:lnTo>
                          <a:lnTo>
                            <a:pt x="9645" y="5335"/>
                          </a:lnTo>
                          <a:lnTo>
                            <a:pt x="9669" y="4847"/>
                          </a:lnTo>
                          <a:lnTo>
                            <a:pt x="9669" y="4847"/>
                          </a:lnTo>
                          <a:lnTo>
                            <a:pt x="9645" y="4336"/>
                          </a:lnTo>
                          <a:lnTo>
                            <a:pt x="9572" y="3873"/>
                          </a:lnTo>
                          <a:lnTo>
                            <a:pt x="9450" y="3411"/>
                          </a:lnTo>
                          <a:lnTo>
                            <a:pt x="9280" y="2972"/>
                          </a:lnTo>
                          <a:lnTo>
                            <a:pt x="9085" y="2534"/>
                          </a:lnTo>
                          <a:lnTo>
                            <a:pt x="8841" y="2144"/>
                          </a:lnTo>
                          <a:lnTo>
                            <a:pt x="8549" y="1779"/>
                          </a:lnTo>
                          <a:lnTo>
                            <a:pt x="8232" y="1438"/>
                          </a:lnTo>
                          <a:lnTo>
                            <a:pt x="7892" y="1121"/>
                          </a:lnTo>
                          <a:lnTo>
                            <a:pt x="7526" y="829"/>
                          </a:lnTo>
                          <a:lnTo>
                            <a:pt x="7136" y="585"/>
                          </a:lnTo>
                          <a:lnTo>
                            <a:pt x="6698" y="391"/>
                          </a:lnTo>
                          <a:lnTo>
                            <a:pt x="6260" y="220"/>
                          </a:lnTo>
                          <a:lnTo>
                            <a:pt x="5797" y="98"/>
                          </a:lnTo>
                          <a:lnTo>
                            <a:pt x="5334" y="25"/>
                          </a:lnTo>
                          <a:lnTo>
                            <a:pt x="4823" y="1"/>
                          </a:lnTo>
                          <a:lnTo>
                            <a:pt x="4823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34" name="Shape 634"/>
                    <p:cNvSpPr/>
                    <p:nvPr/>
                  </p:nvSpPr>
                  <p:spPr>
                    <a:xfrm>
                      <a:off x="4024300" y="3058425"/>
                      <a:ext cx="84650" cy="846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86" h="3386" fill="none" extrusionOk="0">
                          <a:moveTo>
                            <a:pt x="0" y="3385"/>
                          </a:moveTo>
                          <a:lnTo>
                            <a:pt x="0" y="3385"/>
                          </a:lnTo>
                          <a:lnTo>
                            <a:pt x="25" y="3020"/>
                          </a:lnTo>
                          <a:lnTo>
                            <a:pt x="74" y="2704"/>
                          </a:lnTo>
                          <a:lnTo>
                            <a:pt x="147" y="2363"/>
                          </a:lnTo>
                          <a:lnTo>
                            <a:pt x="268" y="2070"/>
                          </a:lnTo>
                          <a:lnTo>
                            <a:pt x="414" y="1754"/>
                          </a:lnTo>
                          <a:lnTo>
                            <a:pt x="585" y="1486"/>
                          </a:lnTo>
                          <a:lnTo>
                            <a:pt x="780" y="1218"/>
                          </a:lnTo>
                          <a:lnTo>
                            <a:pt x="999" y="974"/>
                          </a:lnTo>
                          <a:lnTo>
                            <a:pt x="1243" y="755"/>
                          </a:lnTo>
                          <a:lnTo>
                            <a:pt x="1510" y="560"/>
                          </a:lnTo>
                          <a:lnTo>
                            <a:pt x="1778" y="390"/>
                          </a:lnTo>
                          <a:lnTo>
                            <a:pt x="2071" y="244"/>
                          </a:lnTo>
                          <a:lnTo>
                            <a:pt x="2387" y="146"/>
                          </a:lnTo>
                          <a:lnTo>
                            <a:pt x="2704" y="49"/>
                          </a:lnTo>
                          <a:lnTo>
                            <a:pt x="3045" y="0"/>
                          </a:lnTo>
                          <a:lnTo>
                            <a:pt x="3386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35" name="Shape 635"/>
                    <p:cNvSpPr/>
                    <p:nvPr/>
                  </p:nvSpPr>
                  <p:spPr>
                    <a:xfrm>
                      <a:off x="4205750" y="3248375"/>
                      <a:ext cx="154050" cy="1534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62" h="6139" fill="none" extrusionOk="0">
                          <a:moveTo>
                            <a:pt x="0" y="1024"/>
                          </a:moveTo>
                          <a:lnTo>
                            <a:pt x="4969" y="5992"/>
                          </a:lnTo>
                          <a:lnTo>
                            <a:pt x="4969" y="5992"/>
                          </a:lnTo>
                          <a:lnTo>
                            <a:pt x="5042" y="6041"/>
                          </a:lnTo>
                          <a:lnTo>
                            <a:pt x="5115" y="6090"/>
                          </a:lnTo>
                          <a:lnTo>
                            <a:pt x="5212" y="6114"/>
                          </a:lnTo>
                          <a:lnTo>
                            <a:pt x="5310" y="6138"/>
                          </a:lnTo>
                          <a:lnTo>
                            <a:pt x="5407" y="6114"/>
                          </a:lnTo>
                          <a:lnTo>
                            <a:pt x="5480" y="6090"/>
                          </a:lnTo>
                          <a:lnTo>
                            <a:pt x="5577" y="6041"/>
                          </a:lnTo>
                          <a:lnTo>
                            <a:pt x="5651" y="5992"/>
                          </a:lnTo>
                          <a:lnTo>
                            <a:pt x="6016" y="5627"/>
                          </a:lnTo>
                          <a:lnTo>
                            <a:pt x="6016" y="5627"/>
                          </a:lnTo>
                          <a:lnTo>
                            <a:pt x="6089" y="5554"/>
                          </a:lnTo>
                          <a:lnTo>
                            <a:pt x="6138" y="5456"/>
                          </a:lnTo>
                          <a:lnTo>
                            <a:pt x="6162" y="5359"/>
                          </a:lnTo>
                          <a:lnTo>
                            <a:pt x="6162" y="5286"/>
                          </a:lnTo>
                          <a:lnTo>
                            <a:pt x="6162" y="5188"/>
                          </a:lnTo>
                          <a:lnTo>
                            <a:pt x="6138" y="5091"/>
                          </a:lnTo>
                          <a:lnTo>
                            <a:pt x="6089" y="5018"/>
                          </a:lnTo>
                          <a:lnTo>
                            <a:pt x="6016" y="4921"/>
                          </a:lnTo>
                          <a:lnTo>
                            <a:pt x="1072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</p:grpSp>
            <p:grpSp>
              <p:nvGrpSpPr>
                <p:cNvPr id="636" name="Shape 636"/>
                <p:cNvGrpSpPr/>
                <p:nvPr/>
              </p:nvGrpSpPr>
              <p:grpSpPr>
                <a:xfrm>
                  <a:off x="647545" y="814472"/>
                  <a:ext cx="3920223" cy="376691"/>
                  <a:chOff x="151025" y="1029894"/>
                  <a:chExt cx="3920223" cy="376691"/>
                </a:xfrm>
              </p:grpSpPr>
              <p:sp>
                <p:nvSpPr>
                  <p:cNvPr id="637" name="Shape 637"/>
                  <p:cNvSpPr/>
                  <p:nvPr/>
                </p:nvSpPr>
                <p:spPr>
                  <a:xfrm>
                    <a:off x="1057375" y="1063682"/>
                    <a:ext cx="339835" cy="309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3" h="14711" fill="none" extrusionOk="0">
                        <a:moveTo>
                          <a:pt x="8087" y="1"/>
                        </a:moveTo>
                        <a:lnTo>
                          <a:pt x="8087" y="1"/>
                        </a:lnTo>
                        <a:lnTo>
                          <a:pt x="7672" y="1"/>
                        </a:lnTo>
                        <a:lnTo>
                          <a:pt x="7258" y="25"/>
                        </a:lnTo>
                        <a:lnTo>
                          <a:pt x="6844" y="74"/>
                        </a:lnTo>
                        <a:lnTo>
                          <a:pt x="6455" y="122"/>
                        </a:lnTo>
                        <a:lnTo>
                          <a:pt x="6065" y="195"/>
                        </a:lnTo>
                        <a:lnTo>
                          <a:pt x="5675" y="293"/>
                        </a:lnTo>
                        <a:lnTo>
                          <a:pt x="5310" y="415"/>
                        </a:lnTo>
                        <a:lnTo>
                          <a:pt x="4945" y="536"/>
                        </a:lnTo>
                        <a:lnTo>
                          <a:pt x="4579" y="658"/>
                        </a:lnTo>
                        <a:lnTo>
                          <a:pt x="4238" y="829"/>
                        </a:lnTo>
                        <a:lnTo>
                          <a:pt x="3897" y="975"/>
                        </a:lnTo>
                        <a:lnTo>
                          <a:pt x="3557" y="1170"/>
                        </a:lnTo>
                        <a:lnTo>
                          <a:pt x="3240" y="1364"/>
                        </a:lnTo>
                        <a:lnTo>
                          <a:pt x="2948" y="1559"/>
                        </a:lnTo>
                        <a:lnTo>
                          <a:pt x="2655" y="1778"/>
                        </a:lnTo>
                        <a:lnTo>
                          <a:pt x="2363" y="1998"/>
                        </a:lnTo>
                        <a:lnTo>
                          <a:pt x="2095" y="2241"/>
                        </a:lnTo>
                        <a:lnTo>
                          <a:pt x="1852" y="2485"/>
                        </a:lnTo>
                        <a:lnTo>
                          <a:pt x="1608" y="2753"/>
                        </a:lnTo>
                        <a:lnTo>
                          <a:pt x="1389" y="3021"/>
                        </a:lnTo>
                        <a:lnTo>
                          <a:pt x="1170" y="3288"/>
                        </a:lnTo>
                        <a:lnTo>
                          <a:pt x="975" y="3581"/>
                        </a:lnTo>
                        <a:lnTo>
                          <a:pt x="804" y="3873"/>
                        </a:lnTo>
                        <a:lnTo>
                          <a:pt x="634" y="4190"/>
                        </a:lnTo>
                        <a:lnTo>
                          <a:pt x="488" y="4506"/>
                        </a:lnTo>
                        <a:lnTo>
                          <a:pt x="366" y="4823"/>
                        </a:lnTo>
                        <a:lnTo>
                          <a:pt x="244" y="5139"/>
                        </a:lnTo>
                        <a:lnTo>
                          <a:pt x="171" y="5480"/>
                        </a:lnTo>
                        <a:lnTo>
                          <a:pt x="98" y="5821"/>
                        </a:lnTo>
                        <a:lnTo>
                          <a:pt x="49" y="6162"/>
                        </a:lnTo>
                        <a:lnTo>
                          <a:pt x="1" y="6503"/>
                        </a:lnTo>
                        <a:lnTo>
                          <a:pt x="1" y="6869"/>
                        </a:lnTo>
                        <a:lnTo>
                          <a:pt x="1" y="6869"/>
                        </a:lnTo>
                        <a:lnTo>
                          <a:pt x="1" y="7234"/>
                        </a:lnTo>
                        <a:lnTo>
                          <a:pt x="49" y="7624"/>
                        </a:lnTo>
                        <a:lnTo>
                          <a:pt x="98" y="7989"/>
                        </a:lnTo>
                        <a:lnTo>
                          <a:pt x="196" y="8330"/>
                        </a:lnTo>
                        <a:lnTo>
                          <a:pt x="293" y="8695"/>
                        </a:lnTo>
                        <a:lnTo>
                          <a:pt x="415" y="9036"/>
                        </a:lnTo>
                        <a:lnTo>
                          <a:pt x="561" y="9377"/>
                        </a:lnTo>
                        <a:lnTo>
                          <a:pt x="731" y="9718"/>
                        </a:lnTo>
                        <a:lnTo>
                          <a:pt x="902" y="10035"/>
                        </a:lnTo>
                        <a:lnTo>
                          <a:pt x="1097" y="10327"/>
                        </a:lnTo>
                        <a:lnTo>
                          <a:pt x="1340" y="10644"/>
                        </a:lnTo>
                        <a:lnTo>
                          <a:pt x="1559" y="10936"/>
                        </a:lnTo>
                        <a:lnTo>
                          <a:pt x="1827" y="11204"/>
                        </a:lnTo>
                        <a:lnTo>
                          <a:pt x="2095" y="11472"/>
                        </a:lnTo>
                        <a:lnTo>
                          <a:pt x="2387" y="11740"/>
                        </a:lnTo>
                        <a:lnTo>
                          <a:pt x="2680" y="11983"/>
                        </a:lnTo>
                        <a:lnTo>
                          <a:pt x="2680" y="11983"/>
                        </a:lnTo>
                        <a:lnTo>
                          <a:pt x="2485" y="12349"/>
                        </a:lnTo>
                        <a:lnTo>
                          <a:pt x="2266" y="12714"/>
                        </a:lnTo>
                        <a:lnTo>
                          <a:pt x="2022" y="13104"/>
                        </a:lnTo>
                        <a:lnTo>
                          <a:pt x="1706" y="13469"/>
                        </a:lnTo>
                        <a:lnTo>
                          <a:pt x="1365" y="13834"/>
                        </a:lnTo>
                        <a:lnTo>
                          <a:pt x="1170" y="14005"/>
                        </a:lnTo>
                        <a:lnTo>
                          <a:pt x="951" y="14151"/>
                        </a:lnTo>
                        <a:lnTo>
                          <a:pt x="731" y="14297"/>
                        </a:lnTo>
                        <a:lnTo>
                          <a:pt x="512" y="14443"/>
                        </a:lnTo>
                        <a:lnTo>
                          <a:pt x="269" y="14540"/>
                        </a:lnTo>
                        <a:lnTo>
                          <a:pt x="1" y="14662"/>
                        </a:lnTo>
                        <a:lnTo>
                          <a:pt x="1" y="14662"/>
                        </a:lnTo>
                        <a:lnTo>
                          <a:pt x="122" y="14662"/>
                        </a:lnTo>
                        <a:lnTo>
                          <a:pt x="488" y="14711"/>
                        </a:lnTo>
                        <a:lnTo>
                          <a:pt x="1024" y="14711"/>
                        </a:lnTo>
                        <a:lnTo>
                          <a:pt x="1365" y="14711"/>
                        </a:lnTo>
                        <a:lnTo>
                          <a:pt x="1706" y="14687"/>
                        </a:lnTo>
                        <a:lnTo>
                          <a:pt x="2095" y="14614"/>
                        </a:lnTo>
                        <a:lnTo>
                          <a:pt x="2485" y="14540"/>
                        </a:lnTo>
                        <a:lnTo>
                          <a:pt x="2899" y="14419"/>
                        </a:lnTo>
                        <a:lnTo>
                          <a:pt x="3313" y="14273"/>
                        </a:lnTo>
                        <a:lnTo>
                          <a:pt x="3751" y="14078"/>
                        </a:lnTo>
                        <a:lnTo>
                          <a:pt x="4165" y="13834"/>
                        </a:lnTo>
                        <a:lnTo>
                          <a:pt x="4579" y="13566"/>
                        </a:lnTo>
                        <a:lnTo>
                          <a:pt x="4969" y="13201"/>
                        </a:lnTo>
                        <a:lnTo>
                          <a:pt x="4969" y="13201"/>
                        </a:lnTo>
                        <a:lnTo>
                          <a:pt x="5334" y="13323"/>
                        </a:lnTo>
                        <a:lnTo>
                          <a:pt x="5700" y="13444"/>
                        </a:lnTo>
                        <a:lnTo>
                          <a:pt x="6089" y="13518"/>
                        </a:lnTo>
                        <a:lnTo>
                          <a:pt x="6479" y="13591"/>
                        </a:lnTo>
                        <a:lnTo>
                          <a:pt x="6869" y="13664"/>
                        </a:lnTo>
                        <a:lnTo>
                          <a:pt x="7258" y="13712"/>
                        </a:lnTo>
                        <a:lnTo>
                          <a:pt x="7672" y="13737"/>
                        </a:lnTo>
                        <a:lnTo>
                          <a:pt x="8087" y="13737"/>
                        </a:lnTo>
                        <a:lnTo>
                          <a:pt x="8087" y="13737"/>
                        </a:lnTo>
                        <a:lnTo>
                          <a:pt x="8501" y="13737"/>
                        </a:lnTo>
                        <a:lnTo>
                          <a:pt x="8915" y="13712"/>
                        </a:lnTo>
                        <a:lnTo>
                          <a:pt x="9329" y="13664"/>
                        </a:lnTo>
                        <a:lnTo>
                          <a:pt x="9718" y="13591"/>
                        </a:lnTo>
                        <a:lnTo>
                          <a:pt x="10108" y="13518"/>
                        </a:lnTo>
                        <a:lnTo>
                          <a:pt x="10498" y="13420"/>
                        </a:lnTo>
                        <a:lnTo>
                          <a:pt x="10863" y="13323"/>
                        </a:lnTo>
                        <a:lnTo>
                          <a:pt x="11228" y="13201"/>
                        </a:lnTo>
                        <a:lnTo>
                          <a:pt x="11594" y="13055"/>
                        </a:lnTo>
                        <a:lnTo>
                          <a:pt x="11935" y="12909"/>
                        </a:lnTo>
                        <a:lnTo>
                          <a:pt x="12276" y="12738"/>
                        </a:lnTo>
                        <a:lnTo>
                          <a:pt x="12617" y="12568"/>
                        </a:lnTo>
                        <a:lnTo>
                          <a:pt x="12933" y="12373"/>
                        </a:lnTo>
                        <a:lnTo>
                          <a:pt x="13225" y="12178"/>
                        </a:lnTo>
                        <a:lnTo>
                          <a:pt x="13518" y="11959"/>
                        </a:lnTo>
                        <a:lnTo>
                          <a:pt x="13810" y="11715"/>
                        </a:lnTo>
                        <a:lnTo>
                          <a:pt x="14078" y="11496"/>
                        </a:lnTo>
                        <a:lnTo>
                          <a:pt x="14321" y="11228"/>
                        </a:lnTo>
                        <a:lnTo>
                          <a:pt x="14565" y="10985"/>
                        </a:lnTo>
                        <a:lnTo>
                          <a:pt x="14784" y="10717"/>
                        </a:lnTo>
                        <a:lnTo>
                          <a:pt x="15003" y="10424"/>
                        </a:lnTo>
                        <a:lnTo>
                          <a:pt x="15198" y="10132"/>
                        </a:lnTo>
                        <a:lnTo>
                          <a:pt x="15369" y="9840"/>
                        </a:lnTo>
                        <a:lnTo>
                          <a:pt x="15539" y="9548"/>
                        </a:lnTo>
                        <a:lnTo>
                          <a:pt x="15685" y="9231"/>
                        </a:lnTo>
                        <a:lnTo>
                          <a:pt x="15807" y="8914"/>
                        </a:lnTo>
                        <a:lnTo>
                          <a:pt x="15929" y="8574"/>
                        </a:lnTo>
                        <a:lnTo>
                          <a:pt x="16002" y="8257"/>
                        </a:lnTo>
                        <a:lnTo>
                          <a:pt x="16075" y="7916"/>
                        </a:lnTo>
                        <a:lnTo>
                          <a:pt x="16124" y="7575"/>
                        </a:lnTo>
                        <a:lnTo>
                          <a:pt x="16172" y="7210"/>
                        </a:lnTo>
                        <a:lnTo>
                          <a:pt x="16172" y="6869"/>
                        </a:lnTo>
                        <a:lnTo>
                          <a:pt x="16172" y="6869"/>
                        </a:lnTo>
                        <a:lnTo>
                          <a:pt x="16172" y="6503"/>
                        </a:lnTo>
                        <a:lnTo>
                          <a:pt x="16124" y="6162"/>
                        </a:lnTo>
                        <a:lnTo>
                          <a:pt x="16075" y="5821"/>
                        </a:lnTo>
                        <a:lnTo>
                          <a:pt x="16002" y="5480"/>
                        </a:lnTo>
                        <a:lnTo>
                          <a:pt x="15929" y="5139"/>
                        </a:lnTo>
                        <a:lnTo>
                          <a:pt x="15807" y="4823"/>
                        </a:lnTo>
                        <a:lnTo>
                          <a:pt x="15685" y="4506"/>
                        </a:lnTo>
                        <a:lnTo>
                          <a:pt x="15539" y="4190"/>
                        </a:lnTo>
                        <a:lnTo>
                          <a:pt x="15369" y="3873"/>
                        </a:lnTo>
                        <a:lnTo>
                          <a:pt x="15198" y="3581"/>
                        </a:lnTo>
                        <a:lnTo>
                          <a:pt x="15003" y="3288"/>
                        </a:lnTo>
                        <a:lnTo>
                          <a:pt x="14784" y="3021"/>
                        </a:lnTo>
                        <a:lnTo>
                          <a:pt x="14565" y="2753"/>
                        </a:lnTo>
                        <a:lnTo>
                          <a:pt x="14321" y="2485"/>
                        </a:lnTo>
                        <a:lnTo>
                          <a:pt x="14078" y="2241"/>
                        </a:lnTo>
                        <a:lnTo>
                          <a:pt x="13810" y="1998"/>
                        </a:lnTo>
                        <a:lnTo>
                          <a:pt x="13518" y="1778"/>
                        </a:lnTo>
                        <a:lnTo>
                          <a:pt x="13225" y="1559"/>
                        </a:lnTo>
                        <a:lnTo>
                          <a:pt x="12933" y="1364"/>
                        </a:lnTo>
                        <a:lnTo>
                          <a:pt x="12617" y="1170"/>
                        </a:lnTo>
                        <a:lnTo>
                          <a:pt x="12276" y="975"/>
                        </a:lnTo>
                        <a:lnTo>
                          <a:pt x="11935" y="829"/>
                        </a:lnTo>
                        <a:lnTo>
                          <a:pt x="11594" y="658"/>
                        </a:lnTo>
                        <a:lnTo>
                          <a:pt x="11228" y="536"/>
                        </a:lnTo>
                        <a:lnTo>
                          <a:pt x="10863" y="415"/>
                        </a:lnTo>
                        <a:lnTo>
                          <a:pt x="10498" y="293"/>
                        </a:lnTo>
                        <a:lnTo>
                          <a:pt x="10108" y="195"/>
                        </a:lnTo>
                        <a:lnTo>
                          <a:pt x="9718" y="122"/>
                        </a:lnTo>
                        <a:lnTo>
                          <a:pt x="9329" y="74"/>
                        </a:lnTo>
                        <a:lnTo>
                          <a:pt x="8915" y="25"/>
                        </a:lnTo>
                        <a:lnTo>
                          <a:pt x="8501" y="1"/>
                        </a:lnTo>
                        <a:lnTo>
                          <a:pt x="8087" y="1"/>
                        </a:lnTo>
                        <a:lnTo>
                          <a:pt x="8087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grpSp>
                <p:nvGrpSpPr>
                  <p:cNvPr id="638" name="Shape 638"/>
                  <p:cNvGrpSpPr/>
                  <p:nvPr/>
                </p:nvGrpSpPr>
                <p:grpSpPr>
                  <a:xfrm>
                    <a:off x="151025" y="1086197"/>
                    <a:ext cx="391000" cy="264085"/>
                    <a:chOff x="564675" y="1700625"/>
                    <a:chExt cx="465200" cy="314200"/>
                  </a:xfrm>
                </p:grpSpPr>
                <p:sp>
                  <p:nvSpPr>
                    <p:cNvPr id="639" name="Shape 639"/>
                    <p:cNvSpPr/>
                    <p:nvPr/>
                  </p:nvSpPr>
                  <p:spPr>
                    <a:xfrm>
                      <a:off x="564675" y="1700625"/>
                      <a:ext cx="465200" cy="292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608" h="1170" fill="none" extrusionOk="0">
                          <a:moveTo>
                            <a:pt x="18608" y="1170"/>
                          </a:moveTo>
                          <a:lnTo>
                            <a:pt x="18608" y="488"/>
                          </a:lnTo>
                          <a:lnTo>
                            <a:pt x="18608" y="488"/>
                          </a:lnTo>
                          <a:lnTo>
                            <a:pt x="18608" y="390"/>
                          </a:lnTo>
                          <a:lnTo>
                            <a:pt x="18559" y="293"/>
                          </a:lnTo>
                          <a:lnTo>
                            <a:pt x="18535" y="220"/>
                          </a:lnTo>
                          <a:lnTo>
                            <a:pt x="18462" y="147"/>
                          </a:lnTo>
                          <a:lnTo>
                            <a:pt x="18389" y="74"/>
                          </a:lnTo>
                          <a:lnTo>
                            <a:pt x="18316" y="49"/>
                          </a:lnTo>
                          <a:lnTo>
                            <a:pt x="18218" y="1"/>
                          </a:lnTo>
                          <a:lnTo>
                            <a:pt x="18121" y="1"/>
                          </a:lnTo>
                          <a:lnTo>
                            <a:pt x="488" y="1"/>
                          </a:lnTo>
                          <a:lnTo>
                            <a:pt x="488" y="1"/>
                          </a:lnTo>
                          <a:lnTo>
                            <a:pt x="390" y="1"/>
                          </a:lnTo>
                          <a:lnTo>
                            <a:pt x="293" y="49"/>
                          </a:lnTo>
                          <a:lnTo>
                            <a:pt x="220" y="74"/>
                          </a:lnTo>
                          <a:lnTo>
                            <a:pt x="147" y="147"/>
                          </a:lnTo>
                          <a:lnTo>
                            <a:pt x="74" y="220"/>
                          </a:lnTo>
                          <a:lnTo>
                            <a:pt x="49" y="293"/>
                          </a:lnTo>
                          <a:lnTo>
                            <a:pt x="1" y="390"/>
                          </a:lnTo>
                          <a:lnTo>
                            <a:pt x="1" y="488"/>
                          </a:lnTo>
                          <a:lnTo>
                            <a:pt x="1" y="117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40" name="Shape 640"/>
                    <p:cNvSpPr/>
                    <p:nvPr/>
                  </p:nvSpPr>
                  <p:spPr>
                    <a:xfrm>
                      <a:off x="564675" y="1732300"/>
                      <a:ext cx="465200" cy="2721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608" h="10887" fill="none" extrusionOk="0">
                          <a:moveTo>
                            <a:pt x="13493" y="7209"/>
                          </a:moveTo>
                          <a:lnTo>
                            <a:pt x="18608" y="10887"/>
                          </a:lnTo>
                          <a:lnTo>
                            <a:pt x="18608" y="10887"/>
                          </a:lnTo>
                          <a:lnTo>
                            <a:pt x="18608" y="10814"/>
                          </a:lnTo>
                          <a:lnTo>
                            <a:pt x="18608" y="0"/>
                          </a:lnTo>
                          <a:lnTo>
                            <a:pt x="9450" y="6625"/>
                          </a:lnTo>
                          <a:lnTo>
                            <a:pt x="9450" y="6625"/>
                          </a:lnTo>
                          <a:lnTo>
                            <a:pt x="9377" y="6673"/>
                          </a:lnTo>
                          <a:lnTo>
                            <a:pt x="9304" y="6673"/>
                          </a:lnTo>
                          <a:lnTo>
                            <a:pt x="9304" y="6673"/>
                          </a:lnTo>
                          <a:lnTo>
                            <a:pt x="9231" y="6673"/>
                          </a:lnTo>
                          <a:lnTo>
                            <a:pt x="9158" y="6625"/>
                          </a:lnTo>
                          <a:lnTo>
                            <a:pt x="1" y="0"/>
                          </a:lnTo>
                          <a:lnTo>
                            <a:pt x="1" y="10814"/>
                          </a:lnTo>
                          <a:lnTo>
                            <a:pt x="1" y="10814"/>
                          </a:lnTo>
                          <a:lnTo>
                            <a:pt x="1" y="10887"/>
                          </a:lnTo>
                          <a:lnTo>
                            <a:pt x="5115" y="720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41" name="Shape 641"/>
                    <p:cNvSpPr/>
                    <p:nvPr/>
                  </p:nvSpPr>
                  <p:spPr>
                    <a:xfrm>
                      <a:off x="572600" y="2014200"/>
                      <a:ext cx="449375" cy="6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975" h="25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8" y="25"/>
                          </a:lnTo>
                          <a:lnTo>
                            <a:pt x="171" y="25"/>
                          </a:lnTo>
                          <a:lnTo>
                            <a:pt x="17804" y="25"/>
                          </a:lnTo>
                          <a:lnTo>
                            <a:pt x="17804" y="25"/>
                          </a:lnTo>
                          <a:lnTo>
                            <a:pt x="17877" y="25"/>
                          </a:lnTo>
                          <a:lnTo>
                            <a:pt x="17974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642" name="Shape 642"/>
                  <p:cNvGrpSpPr/>
                  <p:nvPr/>
                </p:nvGrpSpPr>
                <p:grpSpPr>
                  <a:xfrm>
                    <a:off x="1912558" y="1029894"/>
                    <a:ext cx="359271" cy="376691"/>
                    <a:chOff x="5961125" y="1623900"/>
                    <a:chExt cx="427450" cy="448175"/>
                  </a:xfrm>
                </p:grpSpPr>
                <p:sp>
                  <p:nvSpPr>
                    <p:cNvPr id="643" name="Shape 643"/>
                    <p:cNvSpPr/>
                    <p:nvPr/>
                  </p:nvSpPr>
                  <p:spPr>
                    <a:xfrm>
                      <a:off x="5961125" y="1678700"/>
                      <a:ext cx="376925" cy="3769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77" h="15077" fill="none" extrusionOk="0">
                          <a:moveTo>
                            <a:pt x="11813" y="1340"/>
                          </a:moveTo>
                          <a:lnTo>
                            <a:pt x="11813" y="1340"/>
                          </a:lnTo>
                          <a:lnTo>
                            <a:pt x="11350" y="1024"/>
                          </a:lnTo>
                          <a:lnTo>
                            <a:pt x="10863" y="780"/>
                          </a:lnTo>
                          <a:lnTo>
                            <a:pt x="10351" y="537"/>
                          </a:lnTo>
                          <a:lnTo>
                            <a:pt x="9816" y="342"/>
                          </a:lnTo>
                          <a:lnTo>
                            <a:pt x="9280" y="196"/>
                          </a:lnTo>
                          <a:lnTo>
                            <a:pt x="8720" y="98"/>
                          </a:lnTo>
                          <a:lnTo>
                            <a:pt x="8135" y="25"/>
                          </a:lnTo>
                          <a:lnTo>
                            <a:pt x="7551" y="1"/>
                          </a:lnTo>
                          <a:lnTo>
                            <a:pt x="7551" y="1"/>
                          </a:lnTo>
                          <a:lnTo>
                            <a:pt x="7161" y="1"/>
                          </a:lnTo>
                          <a:lnTo>
                            <a:pt x="6771" y="50"/>
                          </a:lnTo>
                          <a:lnTo>
                            <a:pt x="6406" y="98"/>
                          </a:lnTo>
                          <a:lnTo>
                            <a:pt x="6041" y="147"/>
                          </a:lnTo>
                          <a:lnTo>
                            <a:pt x="5675" y="244"/>
                          </a:lnTo>
                          <a:lnTo>
                            <a:pt x="5310" y="342"/>
                          </a:lnTo>
                          <a:lnTo>
                            <a:pt x="4969" y="464"/>
                          </a:lnTo>
                          <a:lnTo>
                            <a:pt x="4628" y="585"/>
                          </a:lnTo>
                          <a:lnTo>
                            <a:pt x="4287" y="731"/>
                          </a:lnTo>
                          <a:lnTo>
                            <a:pt x="3970" y="902"/>
                          </a:lnTo>
                          <a:lnTo>
                            <a:pt x="3654" y="1097"/>
                          </a:lnTo>
                          <a:lnTo>
                            <a:pt x="3337" y="1292"/>
                          </a:lnTo>
                          <a:lnTo>
                            <a:pt x="3045" y="1486"/>
                          </a:lnTo>
                          <a:lnTo>
                            <a:pt x="2753" y="1730"/>
                          </a:lnTo>
                          <a:lnTo>
                            <a:pt x="2485" y="1949"/>
                          </a:lnTo>
                          <a:lnTo>
                            <a:pt x="2217" y="2217"/>
                          </a:lnTo>
                          <a:lnTo>
                            <a:pt x="1973" y="2461"/>
                          </a:lnTo>
                          <a:lnTo>
                            <a:pt x="1730" y="2753"/>
                          </a:lnTo>
                          <a:lnTo>
                            <a:pt x="1510" y="3021"/>
                          </a:lnTo>
                          <a:lnTo>
                            <a:pt x="1291" y="3313"/>
                          </a:lnTo>
                          <a:lnTo>
                            <a:pt x="1096" y="3630"/>
                          </a:lnTo>
                          <a:lnTo>
                            <a:pt x="926" y="3946"/>
                          </a:lnTo>
                          <a:lnTo>
                            <a:pt x="755" y="4263"/>
                          </a:lnTo>
                          <a:lnTo>
                            <a:pt x="609" y="4604"/>
                          </a:lnTo>
                          <a:lnTo>
                            <a:pt x="463" y="4945"/>
                          </a:lnTo>
                          <a:lnTo>
                            <a:pt x="341" y="5286"/>
                          </a:lnTo>
                          <a:lnTo>
                            <a:pt x="244" y="5651"/>
                          </a:lnTo>
                          <a:lnTo>
                            <a:pt x="171" y="6016"/>
                          </a:lnTo>
                          <a:lnTo>
                            <a:pt x="98" y="6382"/>
                          </a:lnTo>
                          <a:lnTo>
                            <a:pt x="49" y="6771"/>
                          </a:lnTo>
                          <a:lnTo>
                            <a:pt x="25" y="7137"/>
                          </a:lnTo>
                          <a:lnTo>
                            <a:pt x="0" y="7526"/>
                          </a:lnTo>
                          <a:lnTo>
                            <a:pt x="0" y="7526"/>
                          </a:lnTo>
                          <a:lnTo>
                            <a:pt x="25" y="7916"/>
                          </a:lnTo>
                          <a:lnTo>
                            <a:pt x="49" y="8306"/>
                          </a:lnTo>
                          <a:lnTo>
                            <a:pt x="98" y="8671"/>
                          </a:lnTo>
                          <a:lnTo>
                            <a:pt x="171" y="9061"/>
                          </a:lnTo>
                          <a:lnTo>
                            <a:pt x="244" y="9426"/>
                          </a:lnTo>
                          <a:lnTo>
                            <a:pt x="341" y="9767"/>
                          </a:lnTo>
                          <a:lnTo>
                            <a:pt x="463" y="10132"/>
                          </a:lnTo>
                          <a:lnTo>
                            <a:pt x="609" y="10473"/>
                          </a:lnTo>
                          <a:lnTo>
                            <a:pt x="755" y="10790"/>
                          </a:lnTo>
                          <a:lnTo>
                            <a:pt x="926" y="11131"/>
                          </a:lnTo>
                          <a:lnTo>
                            <a:pt x="1096" y="11448"/>
                          </a:lnTo>
                          <a:lnTo>
                            <a:pt x="1291" y="11740"/>
                          </a:lnTo>
                          <a:lnTo>
                            <a:pt x="1510" y="12032"/>
                          </a:lnTo>
                          <a:lnTo>
                            <a:pt x="1730" y="12324"/>
                          </a:lnTo>
                          <a:lnTo>
                            <a:pt x="1973" y="12592"/>
                          </a:lnTo>
                          <a:lnTo>
                            <a:pt x="2217" y="12860"/>
                          </a:lnTo>
                          <a:lnTo>
                            <a:pt x="2485" y="13104"/>
                          </a:lnTo>
                          <a:lnTo>
                            <a:pt x="2753" y="13347"/>
                          </a:lnTo>
                          <a:lnTo>
                            <a:pt x="3045" y="13567"/>
                          </a:lnTo>
                          <a:lnTo>
                            <a:pt x="3337" y="13786"/>
                          </a:lnTo>
                          <a:lnTo>
                            <a:pt x="3654" y="13981"/>
                          </a:lnTo>
                          <a:lnTo>
                            <a:pt x="3970" y="14151"/>
                          </a:lnTo>
                          <a:lnTo>
                            <a:pt x="4287" y="14322"/>
                          </a:lnTo>
                          <a:lnTo>
                            <a:pt x="4628" y="14468"/>
                          </a:lnTo>
                          <a:lnTo>
                            <a:pt x="4969" y="14614"/>
                          </a:lnTo>
                          <a:lnTo>
                            <a:pt x="5310" y="14736"/>
                          </a:lnTo>
                          <a:lnTo>
                            <a:pt x="5675" y="14833"/>
                          </a:lnTo>
                          <a:lnTo>
                            <a:pt x="6041" y="14906"/>
                          </a:lnTo>
                          <a:lnTo>
                            <a:pt x="6406" y="14979"/>
                          </a:lnTo>
                          <a:lnTo>
                            <a:pt x="6771" y="15028"/>
                          </a:lnTo>
                          <a:lnTo>
                            <a:pt x="7161" y="15052"/>
                          </a:lnTo>
                          <a:lnTo>
                            <a:pt x="7551" y="15077"/>
                          </a:lnTo>
                          <a:lnTo>
                            <a:pt x="7551" y="15077"/>
                          </a:lnTo>
                          <a:lnTo>
                            <a:pt x="7940" y="15052"/>
                          </a:lnTo>
                          <a:lnTo>
                            <a:pt x="8306" y="15028"/>
                          </a:lnTo>
                          <a:lnTo>
                            <a:pt x="8695" y="14979"/>
                          </a:lnTo>
                          <a:lnTo>
                            <a:pt x="9061" y="14906"/>
                          </a:lnTo>
                          <a:lnTo>
                            <a:pt x="9426" y="14833"/>
                          </a:lnTo>
                          <a:lnTo>
                            <a:pt x="9791" y="14736"/>
                          </a:lnTo>
                          <a:lnTo>
                            <a:pt x="10132" y="14614"/>
                          </a:lnTo>
                          <a:lnTo>
                            <a:pt x="10473" y="14468"/>
                          </a:lnTo>
                          <a:lnTo>
                            <a:pt x="10814" y="14322"/>
                          </a:lnTo>
                          <a:lnTo>
                            <a:pt x="11131" y="14151"/>
                          </a:lnTo>
                          <a:lnTo>
                            <a:pt x="11447" y="13981"/>
                          </a:lnTo>
                          <a:lnTo>
                            <a:pt x="11764" y="13786"/>
                          </a:lnTo>
                          <a:lnTo>
                            <a:pt x="12056" y="13567"/>
                          </a:lnTo>
                          <a:lnTo>
                            <a:pt x="12348" y="13347"/>
                          </a:lnTo>
                          <a:lnTo>
                            <a:pt x="12616" y="13104"/>
                          </a:lnTo>
                          <a:lnTo>
                            <a:pt x="12884" y="12860"/>
                          </a:lnTo>
                          <a:lnTo>
                            <a:pt x="13128" y="12592"/>
                          </a:lnTo>
                          <a:lnTo>
                            <a:pt x="13371" y="12324"/>
                          </a:lnTo>
                          <a:lnTo>
                            <a:pt x="13591" y="12032"/>
                          </a:lnTo>
                          <a:lnTo>
                            <a:pt x="13785" y="11740"/>
                          </a:lnTo>
                          <a:lnTo>
                            <a:pt x="13980" y="11448"/>
                          </a:lnTo>
                          <a:lnTo>
                            <a:pt x="14175" y="11131"/>
                          </a:lnTo>
                          <a:lnTo>
                            <a:pt x="14346" y="10790"/>
                          </a:lnTo>
                          <a:lnTo>
                            <a:pt x="14492" y="10473"/>
                          </a:lnTo>
                          <a:lnTo>
                            <a:pt x="14613" y="10132"/>
                          </a:lnTo>
                          <a:lnTo>
                            <a:pt x="14735" y="9767"/>
                          </a:lnTo>
                          <a:lnTo>
                            <a:pt x="14857" y="9426"/>
                          </a:lnTo>
                          <a:lnTo>
                            <a:pt x="14930" y="9061"/>
                          </a:lnTo>
                          <a:lnTo>
                            <a:pt x="15003" y="8671"/>
                          </a:lnTo>
                          <a:lnTo>
                            <a:pt x="15052" y="8306"/>
                          </a:lnTo>
                          <a:lnTo>
                            <a:pt x="15076" y="7916"/>
                          </a:lnTo>
                          <a:lnTo>
                            <a:pt x="15076" y="7526"/>
                          </a:lnTo>
                          <a:lnTo>
                            <a:pt x="15076" y="7526"/>
                          </a:lnTo>
                          <a:lnTo>
                            <a:pt x="15052" y="6918"/>
                          </a:lnTo>
                          <a:lnTo>
                            <a:pt x="14979" y="6309"/>
                          </a:lnTo>
                          <a:lnTo>
                            <a:pt x="14857" y="5724"/>
                          </a:lnTo>
                          <a:lnTo>
                            <a:pt x="14687" y="5164"/>
                          </a:lnTo>
                          <a:lnTo>
                            <a:pt x="14492" y="4604"/>
                          </a:lnTo>
                          <a:lnTo>
                            <a:pt x="14248" y="4068"/>
                          </a:lnTo>
                          <a:lnTo>
                            <a:pt x="13956" y="3581"/>
                          </a:lnTo>
                          <a:lnTo>
                            <a:pt x="13615" y="309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44" name="Shape 644"/>
                    <p:cNvSpPr/>
                    <p:nvPr/>
                  </p:nvSpPr>
                  <p:spPr>
                    <a:xfrm>
                      <a:off x="6009825" y="1727425"/>
                      <a:ext cx="279500" cy="2795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180" h="11180" fill="none" extrusionOk="0">
                          <a:moveTo>
                            <a:pt x="10181" y="2387"/>
                          </a:moveTo>
                          <a:lnTo>
                            <a:pt x="10181" y="2387"/>
                          </a:lnTo>
                          <a:lnTo>
                            <a:pt x="10400" y="2728"/>
                          </a:lnTo>
                          <a:lnTo>
                            <a:pt x="10595" y="3093"/>
                          </a:lnTo>
                          <a:lnTo>
                            <a:pt x="10766" y="3483"/>
                          </a:lnTo>
                          <a:lnTo>
                            <a:pt x="10912" y="3873"/>
                          </a:lnTo>
                          <a:lnTo>
                            <a:pt x="11034" y="4287"/>
                          </a:lnTo>
                          <a:lnTo>
                            <a:pt x="11107" y="4701"/>
                          </a:lnTo>
                          <a:lnTo>
                            <a:pt x="11180" y="5139"/>
                          </a:lnTo>
                          <a:lnTo>
                            <a:pt x="11180" y="5577"/>
                          </a:lnTo>
                          <a:lnTo>
                            <a:pt x="11180" y="5577"/>
                          </a:lnTo>
                          <a:lnTo>
                            <a:pt x="11155" y="6162"/>
                          </a:lnTo>
                          <a:lnTo>
                            <a:pt x="11082" y="6722"/>
                          </a:lnTo>
                          <a:lnTo>
                            <a:pt x="10936" y="7234"/>
                          </a:lnTo>
                          <a:lnTo>
                            <a:pt x="10741" y="7769"/>
                          </a:lnTo>
                          <a:lnTo>
                            <a:pt x="10522" y="8257"/>
                          </a:lnTo>
                          <a:lnTo>
                            <a:pt x="10230" y="8695"/>
                          </a:lnTo>
                          <a:lnTo>
                            <a:pt x="9913" y="9133"/>
                          </a:lnTo>
                          <a:lnTo>
                            <a:pt x="9548" y="9523"/>
                          </a:lnTo>
                          <a:lnTo>
                            <a:pt x="9158" y="9888"/>
                          </a:lnTo>
                          <a:lnTo>
                            <a:pt x="8720" y="10205"/>
                          </a:lnTo>
                          <a:lnTo>
                            <a:pt x="8257" y="10497"/>
                          </a:lnTo>
                          <a:lnTo>
                            <a:pt x="7770" y="10741"/>
                          </a:lnTo>
                          <a:lnTo>
                            <a:pt x="7259" y="10911"/>
                          </a:lnTo>
                          <a:lnTo>
                            <a:pt x="6723" y="11057"/>
                          </a:lnTo>
                          <a:lnTo>
                            <a:pt x="6163" y="11155"/>
                          </a:lnTo>
                          <a:lnTo>
                            <a:pt x="5603" y="11179"/>
                          </a:lnTo>
                          <a:lnTo>
                            <a:pt x="5603" y="11179"/>
                          </a:lnTo>
                          <a:lnTo>
                            <a:pt x="5018" y="11155"/>
                          </a:lnTo>
                          <a:lnTo>
                            <a:pt x="4482" y="11057"/>
                          </a:lnTo>
                          <a:lnTo>
                            <a:pt x="3946" y="10911"/>
                          </a:lnTo>
                          <a:lnTo>
                            <a:pt x="3435" y="10741"/>
                          </a:lnTo>
                          <a:lnTo>
                            <a:pt x="2948" y="10497"/>
                          </a:lnTo>
                          <a:lnTo>
                            <a:pt x="2485" y="10205"/>
                          </a:lnTo>
                          <a:lnTo>
                            <a:pt x="2047" y="9888"/>
                          </a:lnTo>
                          <a:lnTo>
                            <a:pt x="1657" y="9523"/>
                          </a:lnTo>
                          <a:lnTo>
                            <a:pt x="1292" y="9133"/>
                          </a:lnTo>
                          <a:lnTo>
                            <a:pt x="975" y="8695"/>
                          </a:lnTo>
                          <a:lnTo>
                            <a:pt x="683" y="8257"/>
                          </a:lnTo>
                          <a:lnTo>
                            <a:pt x="464" y="7769"/>
                          </a:lnTo>
                          <a:lnTo>
                            <a:pt x="269" y="7234"/>
                          </a:lnTo>
                          <a:lnTo>
                            <a:pt x="123" y="6722"/>
                          </a:lnTo>
                          <a:lnTo>
                            <a:pt x="50" y="6162"/>
                          </a:lnTo>
                          <a:lnTo>
                            <a:pt x="1" y="5577"/>
                          </a:lnTo>
                          <a:lnTo>
                            <a:pt x="1" y="5577"/>
                          </a:lnTo>
                          <a:lnTo>
                            <a:pt x="50" y="5017"/>
                          </a:lnTo>
                          <a:lnTo>
                            <a:pt x="123" y="4457"/>
                          </a:lnTo>
                          <a:lnTo>
                            <a:pt x="269" y="3921"/>
                          </a:lnTo>
                          <a:lnTo>
                            <a:pt x="464" y="3410"/>
                          </a:lnTo>
                          <a:lnTo>
                            <a:pt x="683" y="2923"/>
                          </a:lnTo>
                          <a:lnTo>
                            <a:pt x="975" y="2460"/>
                          </a:lnTo>
                          <a:lnTo>
                            <a:pt x="1292" y="2046"/>
                          </a:lnTo>
                          <a:lnTo>
                            <a:pt x="1657" y="1632"/>
                          </a:lnTo>
                          <a:lnTo>
                            <a:pt x="2047" y="1267"/>
                          </a:lnTo>
                          <a:lnTo>
                            <a:pt x="2485" y="950"/>
                          </a:lnTo>
                          <a:lnTo>
                            <a:pt x="2948" y="682"/>
                          </a:lnTo>
                          <a:lnTo>
                            <a:pt x="3435" y="439"/>
                          </a:lnTo>
                          <a:lnTo>
                            <a:pt x="3946" y="244"/>
                          </a:lnTo>
                          <a:lnTo>
                            <a:pt x="4482" y="122"/>
                          </a:lnTo>
                          <a:lnTo>
                            <a:pt x="5018" y="25"/>
                          </a:lnTo>
                          <a:lnTo>
                            <a:pt x="5603" y="0"/>
                          </a:lnTo>
                          <a:lnTo>
                            <a:pt x="5603" y="0"/>
                          </a:lnTo>
                          <a:lnTo>
                            <a:pt x="6041" y="25"/>
                          </a:lnTo>
                          <a:lnTo>
                            <a:pt x="6479" y="73"/>
                          </a:lnTo>
                          <a:lnTo>
                            <a:pt x="6893" y="146"/>
                          </a:lnTo>
                          <a:lnTo>
                            <a:pt x="7307" y="268"/>
                          </a:lnTo>
                          <a:lnTo>
                            <a:pt x="7697" y="414"/>
                          </a:lnTo>
                          <a:lnTo>
                            <a:pt x="8087" y="585"/>
                          </a:lnTo>
                          <a:lnTo>
                            <a:pt x="8452" y="780"/>
                          </a:lnTo>
                          <a:lnTo>
                            <a:pt x="8793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45" name="Shape 645"/>
                    <p:cNvSpPr/>
                    <p:nvPr/>
                  </p:nvSpPr>
                  <p:spPr>
                    <a:xfrm>
                      <a:off x="6107250" y="1824850"/>
                      <a:ext cx="84650" cy="846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86" h="3386" fill="none" extrusionOk="0">
                          <a:moveTo>
                            <a:pt x="3362" y="1388"/>
                          </a:moveTo>
                          <a:lnTo>
                            <a:pt x="3362" y="1388"/>
                          </a:lnTo>
                          <a:lnTo>
                            <a:pt x="3386" y="1680"/>
                          </a:lnTo>
                          <a:lnTo>
                            <a:pt x="3386" y="1680"/>
                          </a:lnTo>
                          <a:lnTo>
                            <a:pt x="3386" y="1851"/>
                          </a:lnTo>
                          <a:lnTo>
                            <a:pt x="3362" y="2021"/>
                          </a:lnTo>
                          <a:lnTo>
                            <a:pt x="3313" y="2192"/>
                          </a:lnTo>
                          <a:lnTo>
                            <a:pt x="3264" y="2338"/>
                          </a:lnTo>
                          <a:lnTo>
                            <a:pt x="3191" y="2484"/>
                          </a:lnTo>
                          <a:lnTo>
                            <a:pt x="3118" y="2630"/>
                          </a:lnTo>
                          <a:lnTo>
                            <a:pt x="3021" y="2776"/>
                          </a:lnTo>
                          <a:lnTo>
                            <a:pt x="2899" y="2898"/>
                          </a:lnTo>
                          <a:lnTo>
                            <a:pt x="2777" y="2996"/>
                          </a:lnTo>
                          <a:lnTo>
                            <a:pt x="2655" y="3093"/>
                          </a:lnTo>
                          <a:lnTo>
                            <a:pt x="2509" y="3191"/>
                          </a:lnTo>
                          <a:lnTo>
                            <a:pt x="2363" y="3239"/>
                          </a:lnTo>
                          <a:lnTo>
                            <a:pt x="2217" y="3312"/>
                          </a:lnTo>
                          <a:lnTo>
                            <a:pt x="2046" y="3337"/>
                          </a:lnTo>
                          <a:lnTo>
                            <a:pt x="1876" y="3385"/>
                          </a:lnTo>
                          <a:lnTo>
                            <a:pt x="1706" y="3385"/>
                          </a:lnTo>
                          <a:lnTo>
                            <a:pt x="1706" y="3385"/>
                          </a:lnTo>
                          <a:lnTo>
                            <a:pt x="1535" y="3385"/>
                          </a:lnTo>
                          <a:lnTo>
                            <a:pt x="1365" y="3337"/>
                          </a:lnTo>
                          <a:lnTo>
                            <a:pt x="1194" y="3312"/>
                          </a:lnTo>
                          <a:lnTo>
                            <a:pt x="1048" y="3239"/>
                          </a:lnTo>
                          <a:lnTo>
                            <a:pt x="902" y="3191"/>
                          </a:lnTo>
                          <a:lnTo>
                            <a:pt x="756" y="3093"/>
                          </a:lnTo>
                          <a:lnTo>
                            <a:pt x="634" y="2996"/>
                          </a:lnTo>
                          <a:lnTo>
                            <a:pt x="512" y="2898"/>
                          </a:lnTo>
                          <a:lnTo>
                            <a:pt x="390" y="2776"/>
                          </a:lnTo>
                          <a:lnTo>
                            <a:pt x="293" y="2630"/>
                          </a:lnTo>
                          <a:lnTo>
                            <a:pt x="220" y="2484"/>
                          </a:lnTo>
                          <a:lnTo>
                            <a:pt x="147" y="2338"/>
                          </a:lnTo>
                          <a:lnTo>
                            <a:pt x="74" y="2192"/>
                          </a:lnTo>
                          <a:lnTo>
                            <a:pt x="49" y="2021"/>
                          </a:lnTo>
                          <a:lnTo>
                            <a:pt x="25" y="1851"/>
                          </a:lnTo>
                          <a:lnTo>
                            <a:pt x="1" y="1680"/>
                          </a:lnTo>
                          <a:lnTo>
                            <a:pt x="1" y="1680"/>
                          </a:lnTo>
                          <a:lnTo>
                            <a:pt x="25" y="1510"/>
                          </a:lnTo>
                          <a:lnTo>
                            <a:pt x="49" y="1340"/>
                          </a:lnTo>
                          <a:lnTo>
                            <a:pt x="74" y="1193"/>
                          </a:lnTo>
                          <a:lnTo>
                            <a:pt x="147" y="1023"/>
                          </a:lnTo>
                          <a:lnTo>
                            <a:pt x="220" y="877"/>
                          </a:lnTo>
                          <a:lnTo>
                            <a:pt x="293" y="731"/>
                          </a:lnTo>
                          <a:lnTo>
                            <a:pt x="390" y="609"/>
                          </a:lnTo>
                          <a:lnTo>
                            <a:pt x="512" y="487"/>
                          </a:lnTo>
                          <a:lnTo>
                            <a:pt x="634" y="390"/>
                          </a:lnTo>
                          <a:lnTo>
                            <a:pt x="756" y="292"/>
                          </a:lnTo>
                          <a:lnTo>
                            <a:pt x="902" y="195"/>
                          </a:lnTo>
                          <a:lnTo>
                            <a:pt x="1048" y="122"/>
                          </a:lnTo>
                          <a:lnTo>
                            <a:pt x="1194" y="73"/>
                          </a:lnTo>
                          <a:lnTo>
                            <a:pt x="1365" y="24"/>
                          </a:lnTo>
                          <a:lnTo>
                            <a:pt x="1535" y="0"/>
                          </a:lnTo>
                          <a:lnTo>
                            <a:pt x="1706" y="0"/>
                          </a:lnTo>
                          <a:lnTo>
                            <a:pt x="1706" y="0"/>
                          </a:lnTo>
                          <a:lnTo>
                            <a:pt x="1998" y="2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46" name="Shape 646"/>
                    <p:cNvSpPr/>
                    <p:nvPr/>
                  </p:nvSpPr>
                  <p:spPr>
                    <a:xfrm>
                      <a:off x="6058550" y="1776125"/>
                      <a:ext cx="182075" cy="1820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83" h="7283" fill="none" extrusionOk="0">
                          <a:moveTo>
                            <a:pt x="5431" y="463"/>
                          </a:moveTo>
                          <a:lnTo>
                            <a:pt x="5431" y="463"/>
                          </a:lnTo>
                          <a:lnTo>
                            <a:pt x="5042" y="269"/>
                          </a:lnTo>
                          <a:lnTo>
                            <a:pt x="4823" y="195"/>
                          </a:lnTo>
                          <a:lnTo>
                            <a:pt x="4603" y="122"/>
                          </a:lnTo>
                          <a:lnTo>
                            <a:pt x="4360" y="74"/>
                          </a:lnTo>
                          <a:lnTo>
                            <a:pt x="4141" y="25"/>
                          </a:lnTo>
                          <a:lnTo>
                            <a:pt x="3897" y="1"/>
                          </a:lnTo>
                          <a:lnTo>
                            <a:pt x="3654" y="1"/>
                          </a:lnTo>
                          <a:lnTo>
                            <a:pt x="3654" y="1"/>
                          </a:lnTo>
                          <a:lnTo>
                            <a:pt x="3288" y="25"/>
                          </a:lnTo>
                          <a:lnTo>
                            <a:pt x="2923" y="74"/>
                          </a:lnTo>
                          <a:lnTo>
                            <a:pt x="2558" y="147"/>
                          </a:lnTo>
                          <a:lnTo>
                            <a:pt x="2241" y="293"/>
                          </a:lnTo>
                          <a:lnTo>
                            <a:pt x="1924" y="439"/>
                          </a:lnTo>
                          <a:lnTo>
                            <a:pt x="1608" y="609"/>
                          </a:lnTo>
                          <a:lnTo>
                            <a:pt x="1340" y="829"/>
                          </a:lnTo>
                          <a:lnTo>
                            <a:pt x="1072" y="1072"/>
                          </a:lnTo>
                          <a:lnTo>
                            <a:pt x="828" y="1316"/>
                          </a:lnTo>
                          <a:lnTo>
                            <a:pt x="633" y="1608"/>
                          </a:lnTo>
                          <a:lnTo>
                            <a:pt x="439" y="1900"/>
                          </a:lnTo>
                          <a:lnTo>
                            <a:pt x="293" y="2217"/>
                          </a:lnTo>
                          <a:lnTo>
                            <a:pt x="171" y="2558"/>
                          </a:lnTo>
                          <a:lnTo>
                            <a:pt x="73" y="2899"/>
                          </a:lnTo>
                          <a:lnTo>
                            <a:pt x="25" y="3264"/>
                          </a:lnTo>
                          <a:lnTo>
                            <a:pt x="0" y="3629"/>
                          </a:lnTo>
                          <a:lnTo>
                            <a:pt x="0" y="3629"/>
                          </a:lnTo>
                          <a:lnTo>
                            <a:pt x="25" y="4019"/>
                          </a:lnTo>
                          <a:lnTo>
                            <a:pt x="73" y="4360"/>
                          </a:lnTo>
                          <a:lnTo>
                            <a:pt x="171" y="4725"/>
                          </a:lnTo>
                          <a:lnTo>
                            <a:pt x="293" y="5066"/>
                          </a:lnTo>
                          <a:lnTo>
                            <a:pt x="439" y="5383"/>
                          </a:lnTo>
                          <a:lnTo>
                            <a:pt x="633" y="5675"/>
                          </a:lnTo>
                          <a:lnTo>
                            <a:pt x="828" y="5943"/>
                          </a:lnTo>
                          <a:lnTo>
                            <a:pt x="1072" y="6211"/>
                          </a:lnTo>
                          <a:lnTo>
                            <a:pt x="1340" y="6455"/>
                          </a:lnTo>
                          <a:lnTo>
                            <a:pt x="1608" y="6650"/>
                          </a:lnTo>
                          <a:lnTo>
                            <a:pt x="1924" y="6844"/>
                          </a:lnTo>
                          <a:lnTo>
                            <a:pt x="2241" y="6990"/>
                          </a:lnTo>
                          <a:lnTo>
                            <a:pt x="2558" y="7112"/>
                          </a:lnTo>
                          <a:lnTo>
                            <a:pt x="2923" y="7210"/>
                          </a:lnTo>
                          <a:lnTo>
                            <a:pt x="3288" y="7258"/>
                          </a:lnTo>
                          <a:lnTo>
                            <a:pt x="3654" y="7283"/>
                          </a:lnTo>
                          <a:lnTo>
                            <a:pt x="3654" y="7283"/>
                          </a:lnTo>
                          <a:lnTo>
                            <a:pt x="4019" y="7258"/>
                          </a:lnTo>
                          <a:lnTo>
                            <a:pt x="4384" y="7210"/>
                          </a:lnTo>
                          <a:lnTo>
                            <a:pt x="4725" y="7112"/>
                          </a:lnTo>
                          <a:lnTo>
                            <a:pt x="5066" y="6990"/>
                          </a:lnTo>
                          <a:lnTo>
                            <a:pt x="5383" y="6844"/>
                          </a:lnTo>
                          <a:lnTo>
                            <a:pt x="5675" y="6650"/>
                          </a:lnTo>
                          <a:lnTo>
                            <a:pt x="5967" y="6455"/>
                          </a:lnTo>
                          <a:lnTo>
                            <a:pt x="6235" y="6211"/>
                          </a:lnTo>
                          <a:lnTo>
                            <a:pt x="6454" y="5943"/>
                          </a:lnTo>
                          <a:lnTo>
                            <a:pt x="6674" y="5675"/>
                          </a:lnTo>
                          <a:lnTo>
                            <a:pt x="6844" y="5383"/>
                          </a:lnTo>
                          <a:lnTo>
                            <a:pt x="7014" y="5066"/>
                          </a:lnTo>
                          <a:lnTo>
                            <a:pt x="7136" y="4725"/>
                          </a:lnTo>
                          <a:lnTo>
                            <a:pt x="7209" y="4360"/>
                          </a:lnTo>
                          <a:lnTo>
                            <a:pt x="7282" y="4019"/>
                          </a:lnTo>
                          <a:lnTo>
                            <a:pt x="7282" y="3629"/>
                          </a:lnTo>
                          <a:lnTo>
                            <a:pt x="7282" y="3629"/>
                          </a:lnTo>
                          <a:lnTo>
                            <a:pt x="7282" y="3386"/>
                          </a:lnTo>
                          <a:lnTo>
                            <a:pt x="7258" y="3167"/>
                          </a:lnTo>
                          <a:lnTo>
                            <a:pt x="7234" y="2923"/>
                          </a:lnTo>
                          <a:lnTo>
                            <a:pt x="7161" y="2704"/>
                          </a:lnTo>
                          <a:lnTo>
                            <a:pt x="7112" y="2485"/>
                          </a:lnTo>
                          <a:lnTo>
                            <a:pt x="7014" y="2266"/>
                          </a:lnTo>
                          <a:lnTo>
                            <a:pt x="6820" y="1852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47" name="Shape 647"/>
                    <p:cNvSpPr/>
                    <p:nvPr/>
                  </p:nvSpPr>
                  <p:spPr>
                    <a:xfrm>
                      <a:off x="5971475" y="2001400"/>
                      <a:ext cx="74925" cy="706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97" h="2827" fill="none" extrusionOk="0">
                          <a:moveTo>
                            <a:pt x="1462" y="1"/>
                          </a:moveTo>
                          <a:lnTo>
                            <a:pt x="293" y="1170"/>
                          </a:lnTo>
                          <a:lnTo>
                            <a:pt x="293" y="1170"/>
                          </a:lnTo>
                          <a:lnTo>
                            <a:pt x="171" y="1316"/>
                          </a:lnTo>
                          <a:lnTo>
                            <a:pt x="74" y="1487"/>
                          </a:lnTo>
                          <a:lnTo>
                            <a:pt x="25" y="1657"/>
                          </a:lnTo>
                          <a:lnTo>
                            <a:pt x="1" y="1852"/>
                          </a:lnTo>
                          <a:lnTo>
                            <a:pt x="25" y="2047"/>
                          </a:lnTo>
                          <a:lnTo>
                            <a:pt x="74" y="2217"/>
                          </a:lnTo>
                          <a:lnTo>
                            <a:pt x="171" y="2388"/>
                          </a:lnTo>
                          <a:lnTo>
                            <a:pt x="293" y="2534"/>
                          </a:lnTo>
                          <a:lnTo>
                            <a:pt x="293" y="2534"/>
                          </a:lnTo>
                          <a:lnTo>
                            <a:pt x="439" y="2656"/>
                          </a:lnTo>
                          <a:lnTo>
                            <a:pt x="609" y="2753"/>
                          </a:lnTo>
                          <a:lnTo>
                            <a:pt x="804" y="2802"/>
                          </a:lnTo>
                          <a:lnTo>
                            <a:pt x="975" y="2826"/>
                          </a:lnTo>
                          <a:lnTo>
                            <a:pt x="975" y="2826"/>
                          </a:lnTo>
                          <a:lnTo>
                            <a:pt x="1170" y="2802"/>
                          </a:lnTo>
                          <a:lnTo>
                            <a:pt x="1340" y="2753"/>
                          </a:lnTo>
                          <a:lnTo>
                            <a:pt x="1511" y="2656"/>
                          </a:lnTo>
                          <a:lnTo>
                            <a:pt x="1681" y="2534"/>
                          </a:lnTo>
                          <a:lnTo>
                            <a:pt x="2850" y="1365"/>
                          </a:lnTo>
                          <a:lnTo>
                            <a:pt x="2850" y="1365"/>
                          </a:lnTo>
                          <a:lnTo>
                            <a:pt x="2996" y="119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48" name="Shape 648"/>
                    <p:cNvSpPr/>
                    <p:nvPr/>
                  </p:nvSpPr>
                  <p:spPr>
                    <a:xfrm>
                      <a:off x="6253375" y="2001400"/>
                      <a:ext cx="74325" cy="706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73" h="2827" fill="none" extrusionOk="0">
                          <a:moveTo>
                            <a:pt x="1" y="1194"/>
                          </a:moveTo>
                          <a:lnTo>
                            <a:pt x="1" y="1194"/>
                          </a:lnTo>
                          <a:lnTo>
                            <a:pt x="123" y="1365"/>
                          </a:lnTo>
                          <a:lnTo>
                            <a:pt x="1316" y="2534"/>
                          </a:lnTo>
                          <a:lnTo>
                            <a:pt x="1316" y="2534"/>
                          </a:lnTo>
                          <a:lnTo>
                            <a:pt x="1462" y="2656"/>
                          </a:lnTo>
                          <a:lnTo>
                            <a:pt x="1633" y="2753"/>
                          </a:lnTo>
                          <a:lnTo>
                            <a:pt x="1827" y="2802"/>
                          </a:lnTo>
                          <a:lnTo>
                            <a:pt x="1998" y="2826"/>
                          </a:lnTo>
                          <a:lnTo>
                            <a:pt x="1998" y="2826"/>
                          </a:lnTo>
                          <a:lnTo>
                            <a:pt x="2193" y="2802"/>
                          </a:lnTo>
                          <a:lnTo>
                            <a:pt x="2363" y="2753"/>
                          </a:lnTo>
                          <a:lnTo>
                            <a:pt x="2534" y="2656"/>
                          </a:lnTo>
                          <a:lnTo>
                            <a:pt x="2704" y="2534"/>
                          </a:lnTo>
                          <a:lnTo>
                            <a:pt x="2704" y="2534"/>
                          </a:lnTo>
                          <a:lnTo>
                            <a:pt x="2826" y="2388"/>
                          </a:lnTo>
                          <a:lnTo>
                            <a:pt x="2923" y="2217"/>
                          </a:lnTo>
                          <a:lnTo>
                            <a:pt x="2972" y="2047"/>
                          </a:lnTo>
                          <a:lnTo>
                            <a:pt x="2972" y="1852"/>
                          </a:lnTo>
                          <a:lnTo>
                            <a:pt x="2972" y="1657"/>
                          </a:lnTo>
                          <a:lnTo>
                            <a:pt x="2923" y="1487"/>
                          </a:lnTo>
                          <a:lnTo>
                            <a:pt x="2826" y="1316"/>
                          </a:lnTo>
                          <a:lnTo>
                            <a:pt x="2704" y="1170"/>
                          </a:lnTo>
                          <a:lnTo>
                            <a:pt x="1535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49" name="Shape 649"/>
                    <p:cNvSpPr/>
                    <p:nvPr/>
                  </p:nvSpPr>
                  <p:spPr>
                    <a:xfrm>
                      <a:off x="6137700" y="1623900"/>
                      <a:ext cx="250875" cy="2551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035" h="10206" fill="none" extrusionOk="0">
                          <a:moveTo>
                            <a:pt x="9718" y="2412"/>
                          </a:moveTo>
                          <a:lnTo>
                            <a:pt x="8671" y="2217"/>
                          </a:lnTo>
                          <a:lnTo>
                            <a:pt x="9694" y="1194"/>
                          </a:lnTo>
                          <a:lnTo>
                            <a:pt x="9694" y="1194"/>
                          </a:lnTo>
                          <a:lnTo>
                            <a:pt x="9767" y="1121"/>
                          </a:lnTo>
                          <a:lnTo>
                            <a:pt x="9815" y="1024"/>
                          </a:lnTo>
                          <a:lnTo>
                            <a:pt x="9840" y="951"/>
                          </a:lnTo>
                          <a:lnTo>
                            <a:pt x="9840" y="853"/>
                          </a:lnTo>
                          <a:lnTo>
                            <a:pt x="9840" y="756"/>
                          </a:lnTo>
                          <a:lnTo>
                            <a:pt x="9815" y="658"/>
                          </a:lnTo>
                          <a:lnTo>
                            <a:pt x="9767" y="585"/>
                          </a:lnTo>
                          <a:lnTo>
                            <a:pt x="9694" y="512"/>
                          </a:lnTo>
                          <a:lnTo>
                            <a:pt x="9694" y="512"/>
                          </a:lnTo>
                          <a:lnTo>
                            <a:pt x="9621" y="439"/>
                          </a:lnTo>
                          <a:lnTo>
                            <a:pt x="9548" y="391"/>
                          </a:lnTo>
                          <a:lnTo>
                            <a:pt x="9450" y="366"/>
                          </a:lnTo>
                          <a:lnTo>
                            <a:pt x="9353" y="366"/>
                          </a:lnTo>
                          <a:lnTo>
                            <a:pt x="9255" y="366"/>
                          </a:lnTo>
                          <a:lnTo>
                            <a:pt x="9182" y="391"/>
                          </a:lnTo>
                          <a:lnTo>
                            <a:pt x="9085" y="439"/>
                          </a:lnTo>
                          <a:lnTo>
                            <a:pt x="9012" y="512"/>
                          </a:lnTo>
                          <a:lnTo>
                            <a:pt x="7867" y="1657"/>
                          </a:lnTo>
                          <a:lnTo>
                            <a:pt x="7867" y="1657"/>
                          </a:lnTo>
                          <a:lnTo>
                            <a:pt x="7818" y="1487"/>
                          </a:lnTo>
                          <a:lnTo>
                            <a:pt x="7599" y="317"/>
                          </a:lnTo>
                          <a:lnTo>
                            <a:pt x="7599" y="317"/>
                          </a:lnTo>
                          <a:lnTo>
                            <a:pt x="7575" y="196"/>
                          </a:lnTo>
                          <a:lnTo>
                            <a:pt x="7526" y="98"/>
                          </a:lnTo>
                          <a:lnTo>
                            <a:pt x="7477" y="50"/>
                          </a:lnTo>
                          <a:lnTo>
                            <a:pt x="7404" y="1"/>
                          </a:lnTo>
                          <a:lnTo>
                            <a:pt x="7331" y="1"/>
                          </a:lnTo>
                          <a:lnTo>
                            <a:pt x="7234" y="25"/>
                          </a:lnTo>
                          <a:lnTo>
                            <a:pt x="7161" y="74"/>
                          </a:lnTo>
                          <a:lnTo>
                            <a:pt x="7063" y="147"/>
                          </a:lnTo>
                          <a:lnTo>
                            <a:pt x="5432" y="1754"/>
                          </a:lnTo>
                          <a:lnTo>
                            <a:pt x="5432" y="1754"/>
                          </a:lnTo>
                          <a:lnTo>
                            <a:pt x="5358" y="1852"/>
                          </a:lnTo>
                          <a:lnTo>
                            <a:pt x="5285" y="1974"/>
                          </a:lnTo>
                          <a:lnTo>
                            <a:pt x="5212" y="2120"/>
                          </a:lnTo>
                          <a:lnTo>
                            <a:pt x="5164" y="2242"/>
                          </a:lnTo>
                          <a:lnTo>
                            <a:pt x="5139" y="2388"/>
                          </a:lnTo>
                          <a:lnTo>
                            <a:pt x="5115" y="2534"/>
                          </a:lnTo>
                          <a:lnTo>
                            <a:pt x="5115" y="2680"/>
                          </a:lnTo>
                          <a:lnTo>
                            <a:pt x="5115" y="2802"/>
                          </a:lnTo>
                          <a:lnTo>
                            <a:pt x="5334" y="3971"/>
                          </a:lnTo>
                          <a:lnTo>
                            <a:pt x="5334" y="3971"/>
                          </a:lnTo>
                          <a:lnTo>
                            <a:pt x="5383" y="4141"/>
                          </a:lnTo>
                          <a:lnTo>
                            <a:pt x="147" y="9378"/>
                          </a:lnTo>
                          <a:lnTo>
                            <a:pt x="147" y="9378"/>
                          </a:lnTo>
                          <a:lnTo>
                            <a:pt x="73" y="9451"/>
                          </a:lnTo>
                          <a:lnTo>
                            <a:pt x="25" y="9548"/>
                          </a:lnTo>
                          <a:lnTo>
                            <a:pt x="0" y="9645"/>
                          </a:lnTo>
                          <a:lnTo>
                            <a:pt x="0" y="9718"/>
                          </a:lnTo>
                          <a:lnTo>
                            <a:pt x="0" y="9816"/>
                          </a:lnTo>
                          <a:lnTo>
                            <a:pt x="25" y="9913"/>
                          </a:lnTo>
                          <a:lnTo>
                            <a:pt x="73" y="9986"/>
                          </a:lnTo>
                          <a:lnTo>
                            <a:pt x="147" y="10059"/>
                          </a:lnTo>
                          <a:lnTo>
                            <a:pt x="147" y="10059"/>
                          </a:lnTo>
                          <a:lnTo>
                            <a:pt x="220" y="10133"/>
                          </a:lnTo>
                          <a:lnTo>
                            <a:pt x="293" y="10181"/>
                          </a:lnTo>
                          <a:lnTo>
                            <a:pt x="390" y="10206"/>
                          </a:lnTo>
                          <a:lnTo>
                            <a:pt x="488" y="10206"/>
                          </a:lnTo>
                          <a:lnTo>
                            <a:pt x="488" y="10206"/>
                          </a:lnTo>
                          <a:lnTo>
                            <a:pt x="585" y="10206"/>
                          </a:lnTo>
                          <a:lnTo>
                            <a:pt x="658" y="10181"/>
                          </a:lnTo>
                          <a:lnTo>
                            <a:pt x="755" y="10133"/>
                          </a:lnTo>
                          <a:lnTo>
                            <a:pt x="828" y="10059"/>
                          </a:lnTo>
                          <a:lnTo>
                            <a:pt x="6187" y="4726"/>
                          </a:lnTo>
                          <a:lnTo>
                            <a:pt x="7234" y="4896"/>
                          </a:lnTo>
                          <a:lnTo>
                            <a:pt x="7234" y="4896"/>
                          </a:lnTo>
                          <a:lnTo>
                            <a:pt x="7356" y="4921"/>
                          </a:lnTo>
                          <a:lnTo>
                            <a:pt x="7502" y="4921"/>
                          </a:lnTo>
                          <a:lnTo>
                            <a:pt x="7624" y="4896"/>
                          </a:lnTo>
                          <a:lnTo>
                            <a:pt x="7770" y="4848"/>
                          </a:lnTo>
                          <a:lnTo>
                            <a:pt x="7916" y="4799"/>
                          </a:lnTo>
                          <a:lnTo>
                            <a:pt x="8038" y="4750"/>
                          </a:lnTo>
                          <a:lnTo>
                            <a:pt x="8159" y="4677"/>
                          </a:lnTo>
                          <a:lnTo>
                            <a:pt x="8257" y="4580"/>
                          </a:lnTo>
                          <a:lnTo>
                            <a:pt x="9889" y="2948"/>
                          </a:lnTo>
                          <a:lnTo>
                            <a:pt x="9889" y="2948"/>
                          </a:lnTo>
                          <a:lnTo>
                            <a:pt x="9962" y="2875"/>
                          </a:lnTo>
                          <a:lnTo>
                            <a:pt x="10010" y="2777"/>
                          </a:lnTo>
                          <a:lnTo>
                            <a:pt x="10035" y="2704"/>
                          </a:lnTo>
                          <a:lnTo>
                            <a:pt x="10010" y="2607"/>
                          </a:lnTo>
                          <a:lnTo>
                            <a:pt x="9986" y="2558"/>
                          </a:lnTo>
                          <a:lnTo>
                            <a:pt x="9913" y="2485"/>
                          </a:lnTo>
                          <a:lnTo>
                            <a:pt x="9815" y="2436"/>
                          </a:lnTo>
                          <a:lnTo>
                            <a:pt x="9718" y="2412"/>
                          </a:lnTo>
                          <a:lnTo>
                            <a:pt x="9718" y="2412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650" name="Shape 650"/>
                  <p:cNvGrpSpPr/>
                  <p:nvPr/>
                </p:nvGrpSpPr>
                <p:grpSpPr>
                  <a:xfrm>
                    <a:off x="2787179" y="1056517"/>
                    <a:ext cx="435021" cy="323445"/>
                    <a:chOff x="5247525" y="3007275"/>
                    <a:chExt cx="517575" cy="384825"/>
                  </a:xfrm>
                </p:grpSpPr>
                <p:sp>
                  <p:nvSpPr>
                    <p:cNvPr id="651" name="Shape 651"/>
                    <p:cNvSpPr/>
                    <p:nvPr/>
                  </p:nvSpPr>
                  <p:spPr>
                    <a:xfrm>
                      <a:off x="5247525" y="3007275"/>
                      <a:ext cx="348900" cy="3489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956" h="13956" fill="none" extrusionOk="0">
                          <a:moveTo>
                            <a:pt x="13323" y="5772"/>
                          </a:moveTo>
                          <a:lnTo>
                            <a:pt x="11861" y="5626"/>
                          </a:lnTo>
                          <a:lnTo>
                            <a:pt x="11861" y="5626"/>
                          </a:lnTo>
                          <a:lnTo>
                            <a:pt x="11788" y="5334"/>
                          </a:lnTo>
                          <a:lnTo>
                            <a:pt x="11667" y="5042"/>
                          </a:lnTo>
                          <a:lnTo>
                            <a:pt x="11545" y="4750"/>
                          </a:lnTo>
                          <a:lnTo>
                            <a:pt x="11399" y="4482"/>
                          </a:lnTo>
                          <a:lnTo>
                            <a:pt x="12300" y="3337"/>
                          </a:lnTo>
                          <a:lnTo>
                            <a:pt x="12300" y="3337"/>
                          </a:lnTo>
                          <a:lnTo>
                            <a:pt x="12373" y="3240"/>
                          </a:lnTo>
                          <a:lnTo>
                            <a:pt x="12422" y="3118"/>
                          </a:lnTo>
                          <a:lnTo>
                            <a:pt x="12446" y="2996"/>
                          </a:lnTo>
                          <a:lnTo>
                            <a:pt x="12446" y="2850"/>
                          </a:lnTo>
                          <a:lnTo>
                            <a:pt x="12422" y="2728"/>
                          </a:lnTo>
                          <a:lnTo>
                            <a:pt x="12397" y="2606"/>
                          </a:lnTo>
                          <a:lnTo>
                            <a:pt x="12324" y="2485"/>
                          </a:lnTo>
                          <a:lnTo>
                            <a:pt x="12251" y="2387"/>
                          </a:lnTo>
                          <a:lnTo>
                            <a:pt x="11569" y="1705"/>
                          </a:lnTo>
                          <a:lnTo>
                            <a:pt x="11569" y="1705"/>
                          </a:lnTo>
                          <a:lnTo>
                            <a:pt x="11472" y="1632"/>
                          </a:lnTo>
                          <a:lnTo>
                            <a:pt x="11350" y="1559"/>
                          </a:lnTo>
                          <a:lnTo>
                            <a:pt x="11228" y="1510"/>
                          </a:lnTo>
                          <a:lnTo>
                            <a:pt x="11106" y="1510"/>
                          </a:lnTo>
                          <a:lnTo>
                            <a:pt x="10960" y="1510"/>
                          </a:lnTo>
                          <a:lnTo>
                            <a:pt x="10838" y="1535"/>
                          </a:lnTo>
                          <a:lnTo>
                            <a:pt x="10717" y="1583"/>
                          </a:lnTo>
                          <a:lnTo>
                            <a:pt x="10619" y="1656"/>
                          </a:lnTo>
                          <a:lnTo>
                            <a:pt x="9475" y="2558"/>
                          </a:lnTo>
                          <a:lnTo>
                            <a:pt x="9475" y="2558"/>
                          </a:lnTo>
                          <a:lnTo>
                            <a:pt x="9207" y="2411"/>
                          </a:lnTo>
                          <a:lnTo>
                            <a:pt x="8914" y="2290"/>
                          </a:lnTo>
                          <a:lnTo>
                            <a:pt x="8622" y="2168"/>
                          </a:lnTo>
                          <a:lnTo>
                            <a:pt x="8330" y="2070"/>
                          </a:lnTo>
                          <a:lnTo>
                            <a:pt x="8159" y="634"/>
                          </a:lnTo>
                          <a:lnTo>
                            <a:pt x="8159" y="634"/>
                          </a:lnTo>
                          <a:lnTo>
                            <a:pt x="8135" y="512"/>
                          </a:lnTo>
                          <a:lnTo>
                            <a:pt x="8086" y="390"/>
                          </a:lnTo>
                          <a:lnTo>
                            <a:pt x="8013" y="293"/>
                          </a:lnTo>
                          <a:lnTo>
                            <a:pt x="7940" y="195"/>
                          </a:lnTo>
                          <a:lnTo>
                            <a:pt x="7818" y="122"/>
                          </a:lnTo>
                          <a:lnTo>
                            <a:pt x="7721" y="49"/>
                          </a:lnTo>
                          <a:lnTo>
                            <a:pt x="7575" y="25"/>
                          </a:lnTo>
                          <a:lnTo>
                            <a:pt x="7453" y="0"/>
                          </a:lnTo>
                          <a:lnTo>
                            <a:pt x="6479" y="0"/>
                          </a:lnTo>
                          <a:lnTo>
                            <a:pt x="6479" y="0"/>
                          </a:lnTo>
                          <a:lnTo>
                            <a:pt x="6357" y="25"/>
                          </a:lnTo>
                          <a:lnTo>
                            <a:pt x="6235" y="49"/>
                          </a:lnTo>
                          <a:lnTo>
                            <a:pt x="6114" y="122"/>
                          </a:lnTo>
                          <a:lnTo>
                            <a:pt x="6016" y="195"/>
                          </a:lnTo>
                          <a:lnTo>
                            <a:pt x="5919" y="293"/>
                          </a:lnTo>
                          <a:lnTo>
                            <a:pt x="5846" y="390"/>
                          </a:lnTo>
                          <a:lnTo>
                            <a:pt x="5797" y="512"/>
                          </a:lnTo>
                          <a:lnTo>
                            <a:pt x="5773" y="634"/>
                          </a:lnTo>
                          <a:lnTo>
                            <a:pt x="5602" y="2070"/>
                          </a:lnTo>
                          <a:lnTo>
                            <a:pt x="5602" y="2070"/>
                          </a:lnTo>
                          <a:lnTo>
                            <a:pt x="5310" y="2168"/>
                          </a:lnTo>
                          <a:lnTo>
                            <a:pt x="5018" y="2290"/>
                          </a:lnTo>
                          <a:lnTo>
                            <a:pt x="4750" y="2411"/>
                          </a:lnTo>
                          <a:lnTo>
                            <a:pt x="4482" y="2558"/>
                          </a:lnTo>
                          <a:lnTo>
                            <a:pt x="3337" y="1656"/>
                          </a:lnTo>
                          <a:lnTo>
                            <a:pt x="3337" y="1656"/>
                          </a:lnTo>
                          <a:lnTo>
                            <a:pt x="3215" y="1583"/>
                          </a:lnTo>
                          <a:lnTo>
                            <a:pt x="3094" y="1535"/>
                          </a:lnTo>
                          <a:lnTo>
                            <a:pt x="2972" y="1510"/>
                          </a:lnTo>
                          <a:lnTo>
                            <a:pt x="2850" y="1510"/>
                          </a:lnTo>
                          <a:lnTo>
                            <a:pt x="2728" y="1510"/>
                          </a:lnTo>
                          <a:lnTo>
                            <a:pt x="2582" y="1559"/>
                          </a:lnTo>
                          <a:lnTo>
                            <a:pt x="2485" y="1632"/>
                          </a:lnTo>
                          <a:lnTo>
                            <a:pt x="2387" y="1705"/>
                          </a:lnTo>
                          <a:lnTo>
                            <a:pt x="1705" y="2387"/>
                          </a:lnTo>
                          <a:lnTo>
                            <a:pt x="1705" y="2387"/>
                          </a:lnTo>
                          <a:lnTo>
                            <a:pt x="1608" y="2485"/>
                          </a:lnTo>
                          <a:lnTo>
                            <a:pt x="1559" y="2606"/>
                          </a:lnTo>
                          <a:lnTo>
                            <a:pt x="1511" y="2728"/>
                          </a:lnTo>
                          <a:lnTo>
                            <a:pt x="1486" y="2850"/>
                          </a:lnTo>
                          <a:lnTo>
                            <a:pt x="1486" y="2996"/>
                          </a:lnTo>
                          <a:lnTo>
                            <a:pt x="1511" y="3118"/>
                          </a:lnTo>
                          <a:lnTo>
                            <a:pt x="1559" y="3240"/>
                          </a:lnTo>
                          <a:lnTo>
                            <a:pt x="1632" y="3337"/>
                          </a:lnTo>
                          <a:lnTo>
                            <a:pt x="2533" y="4482"/>
                          </a:lnTo>
                          <a:lnTo>
                            <a:pt x="2533" y="4482"/>
                          </a:lnTo>
                          <a:lnTo>
                            <a:pt x="2387" y="4750"/>
                          </a:lnTo>
                          <a:lnTo>
                            <a:pt x="2266" y="5042"/>
                          </a:lnTo>
                          <a:lnTo>
                            <a:pt x="2168" y="5334"/>
                          </a:lnTo>
                          <a:lnTo>
                            <a:pt x="2071" y="5626"/>
                          </a:lnTo>
                          <a:lnTo>
                            <a:pt x="634" y="5772"/>
                          </a:lnTo>
                          <a:lnTo>
                            <a:pt x="634" y="5772"/>
                          </a:lnTo>
                          <a:lnTo>
                            <a:pt x="512" y="5821"/>
                          </a:lnTo>
                          <a:lnTo>
                            <a:pt x="390" y="5870"/>
                          </a:lnTo>
                          <a:lnTo>
                            <a:pt x="268" y="5943"/>
                          </a:lnTo>
                          <a:lnTo>
                            <a:pt x="171" y="6016"/>
                          </a:lnTo>
                          <a:lnTo>
                            <a:pt x="98" y="6138"/>
                          </a:lnTo>
                          <a:lnTo>
                            <a:pt x="49" y="6235"/>
                          </a:lnTo>
                          <a:lnTo>
                            <a:pt x="1" y="6381"/>
                          </a:lnTo>
                          <a:lnTo>
                            <a:pt x="1" y="6503"/>
                          </a:lnTo>
                          <a:lnTo>
                            <a:pt x="1" y="7453"/>
                          </a:lnTo>
                          <a:lnTo>
                            <a:pt x="1" y="7453"/>
                          </a:lnTo>
                          <a:lnTo>
                            <a:pt x="1" y="7599"/>
                          </a:lnTo>
                          <a:lnTo>
                            <a:pt x="49" y="7721"/>
                          </a:lnTo>
                          <a:lnTo>
                            <a:pt x="98" y="7843"/>
                          </a:lnTo>
                          <a:lnTo>
                            <a:pt x="171" y="7940"/>
                          </a:lnTo>
                          <a:lnTo>
                            <a:pt x="268" y="8037"/>
                          </a:lnTo>
                          <a:lnTo>
                            <a:pt x="390" y="8111"/>
                          </a:lnTo>
                          <a:lnTo>
                            <a:pt x="512" y="8159"/>
                          </a:lnTo>
                          <a:lnTo>
                            <a:pt x="634" y="8184"/>
                          </a:lnTo>
                          <a:lnTo>
                            <a:pt x="2071" y="8354"/>
                          </a:lnTo>
                          <a:lnTo>
                            <a:pt x="2071" y="8354"/>
                          </a:lnTo>
                          <a:lnTo>
                            <a:pt x="2168" y="8646"/>
                          </a:lnTo>
                          <a:lnTo>
                            <a:pt x="2266" y="8914"/>
                          </a:lnTo>
                          <a:lnTo>
                            <a:pt x="2387" y="9206"/>
                          </a:lnTo>
                          <a:lnTo>
                            <a:pt x="2533" y="9474"/>
                          </a:lnTo>
                          <a:lnTo>
                            <a:pt x="1632" y="10619"/>
                          </a:lnTo>
                          <a:lnTo>
                            <a:pt x="1632" y="10619"/>
                          </a:lnTo>
                          <a:lnTo>
                            <a:pt x="1559" y="10741"/>
                          </a:lnTo>
                          <a:lnTo>
                            <a:pt x="1511" y="10863"/>
                          </a:lnTo>
                          <a:lnTo>
                            <a:pt x="1486" y="10984"/>
                          </a:lnTo>
                          <a:lnTo>
                            <a:pt x="1486" y="11106"/>
                          </a:lnTo>
                          <a:lnTo>
                            <a:pt x="1511" y="11228"/>
                          </a:lnTo>
                          <a:lnTo>
                            <a:pt x="1559" y="11350"/>
                          </a:lnTo>
                          <a:lnTo>
                            <a:pt x="1608" y="11472"/>
                          </a:lnTo>
                          <a:lnTo>
                            <a:pt x="1705" y="11569"/>
                          </a:lnTo>
                          <a:lnTo>
                            <a:pt x="2387" y="12251"/>
                          </a:lnTo>
                          <a:lnTo>
                            <a:pt x="2387" y="12251"/>
                          </a:lnTo>
                          <a:lnTo>
                            <a:pt x="2485" y="12348"/>
                          </a:lnTo>
                          <a:lnTo>
                            <a:pt x="2582" y="12397"/>
                          </a:lnTo>
                          <a:lnTo>
                            <a:pt x="2728" y="12446"/>
                          </a:lnTo>
                          <a:lnTo>
                            <a:pt x="2850" y="12470"/>
                          </a:lnTo>
                          <a:lnTo>
                            <a:pt x="2972" y="12470"/>
                          </a:lnTo>
                          <a:lnTo>
                            <a:pt x="3094" y="12421"/>
                          </a:lnTo>
                          <a:lnTo>
                            <a:pt x="3215" y="12373"/>
                          </a:lnTo>
                          <a:lnTo>
                            <a:pt x="3337" y="12324"/>
                          </a:lnTo>
                          <a:lnTo>
                            <a:pt x="4482" y="11423"/>
                          </a:lnTo>
                          <a:lnTo>
                            <a:pt x="4482" y="11423"/>
                          </a:lnTo>
                          <a:lnTo>
                            <a:pt x="4750" y="11545"/>
                          </a:lnTo>
                          <a:lnTo>
                            <a:pt x="5018" y="11691"/>
                          </a:lnTo>
                          <a:lnTo>
                            <a:pt x="5310" y="11788"/>
                          </a:lnTo>
                          <a:lnTo>
                            <a:pt x="5602" y="11886"/>
                          </a:lnTo>
                          <a:lnTo>
                            <a:pt x="5773" y="13322"/>
                          </a:lnTo>
                          <a:lnTo>
                            <a:pt x="5773" y="13322"/>
                          </a:lnTo>
                          <a:lnTo>
                            <a:pt x="5797" y="13444"/>
                          </a:lnTo>
                          <a:lnTo>
                            <a:pt x="5846" y="13566"/>
                          </a:lnTo>
                          <a:lnTo>
                            <a:pt x="5919" y="13688"/>
                          </a:lnTo>
                          <a:lnTo>
                            <a:pt x="6016" y="13785"/>
                          </a:lnTo>
                          <a:lnTo>
                            <a:pt x="6114" y="13858"/>
                          </a:lnTo>
                          <a:lnTo>
                            <a:pt x="6235" y="13907"/>
                          </a:lnTo>
                          <a:lnTo>
                            <a:pt x="6357" y="13956"/>
                          </a:lnTo>
                          <a:lnTo>
                            <a:pt x="6479" y="13956"/>
                          </a:lnTo>
                          <a:lnTo>
                            <a:pt x="7453" y="13956"/>
                          </a:lnTo>
                          <a:lnTo>
                            <a:pt x="7453" y="13956"/>
                          </a:lnTo>
                          <a:lnTo>
                            <a:pt x="7575" y="13956"/>
                          </a:lnTo>
                          <a:lnTo>
                            <a:pt x="7721" y="13907"/>
                          </a:lnTo>
                          <a:lnTo>
                            <a:pt x="7818" y="13858"/>
                          </a:lnTo>
                          <a:lnTo>
                            <a:pt x="7940" y="13785"/>
                          </a:lnTo>
                          <a:lnTo>
                            <a:pt x="8013" y="13688"/>
                          </a:lnTo>
                          <a:lnTo>
                            <a:pt x="8086" y="13566"/>
                          </a:lnTo>
                          <a:lnTo>
                            <a:pt x="8135" y="13444"/>
                          </a:lnTo>
                          <a:lnTo>
                            <a:pt x="8159" y="13322"/>
                          </a:lnTo>
                          <a:lnTo>
                            <a:pt x="8330" y="11886"/>
                          </a:lnTo>
                          <a:lnTo>
                            <a:pt x="8330" y="11886"/>
                          </a:lnTo>
                          <a:lnTo>
                            <a:pt x="8622" y="11788"/>
                          </a:lnTo>
                          <a:lnTo>
                            <a:pt x="8914" y="11691"/>
                          </a:lnTo>
                          <a:lnTo>
                            <a:pt x="9207" y="11545"/>
                          </a:lnTo>
                          <a:lnTo>
                            <a:pt x="9475" y="11423"/>
                          </a:lnTo>
                          <a:lnTo>
                            <a:pt x="10619" y="12324"/>
                          </a:lnTo>
                          <a:lnTo>
                            <a:pt x="10619" y="12324"/>
                          </a:lnTo>
                          <a:lnTo>
                            <a:pt x="10717" y="12373"/>
                          </a:lnTo>
                          <a:lnTo>
                            <a:pt x="10838" y="12421"/>
                          </a:lnTo>
                          <a:lnTo>
                            <a:pt x="10960" y="12470"/>
                          </a:lnTo>
                          <a:lnTo>
                            <a:pt x="11106" y="12470"/>
                          </a:lnTo>
                          <a:lnTo>
                            <a:pt x="11228" y="12446"/>
                          </a:lnTo>
                          <a:lnTo>
                            <a:pt x="11350" y="12397"/>
                          </a:lnTo>
                          <a:lnTo>
                            <a:pt x="11472" y="12348"/>
                          </a:lnTo>
                          <a:lnTo>
                            <a:pt x="11569" y="12251"/>
                          </a:lnTo>
                          <a:lnTo>
                            <a:pt x="12251" y="11569"/>
                          </a:lnTo>
                          <a:lnTo>
                            <a:pt x="12251" y="11569"/>
                          </a:lnTo>
                          <a:lnTo>
                            <a:pt x="12324" y="11472"/>
                          </a:lnTo>
                          <a:lnTo>
                            <a:pt x="12397" y="11350"/>
                          </a:lnTo>
                          <a:lnTo>
                            <a:pt x="12422" y="11228"/>
                          </a:lnTo>
                          <a:lnTo>
                            <a:pt x="12446" y="11106"/>
                          </a:lnTo>
                          <a:lnTo>
                            <a:pt x="12446" y="10984"/>
                          </a:lnTo>
                          <a:lnTo>
                            <a:pt x="12422" y="10863"/>
                          </a:lnTo>
                          <a:lnTo>
                            <a:pt x="12373" y="10741"/>
                          </a:lnTo>
                          <a:lnTo>
                            <a:pt x="12300" y="10619"/>
                          </a:lnTo>
                          <a:lnTo>
                            <a:pt x="11399" y="9474"/>
                          </a:lnTo>
                          <a:lnTo>
                            <a:pt x="11399" y="9474"/>
                          </a:lnTo>
                          <a:lnTo>
                            <a:pt x="11545" y="9206"/>
                          </a:lnTo>
                          <a:lnTo>
                            <a:pt x="11667" y="8914"/>
                          </a:lnTo>
                          <a:lnTo>
                            <a:pt x="11788" y="8646"/>
                          </a:lnTo>
                          <a:lnTo>
                            <a:pt x="11861" y="8354"/>
                          </a:lnTo>
                          <a:lnTo>
                            <a:pt x="13323" y="8184"/>
                          </a:lnTo>
                          <a:lnTo>
                            <a:pt x="13323" y="8184"/>
                          </a:lnTo>
                          <a:lnTo>
                            <a:pt x="13444" y="8159"/>
                          </a:lnTo>
                          <a:lnTo>
                            <a:pt x="13566" y="8111"/>
                          </a:lnTo>
                          <a:lnTo>
                            <a:pt x="13664" y="8037"/>
                          </a:lnTo>
                          <a:lnTo>
                            <a:pt x="13761" y="7940"/>
                          </a:lnTo>
                          <a:lnTo>
                            <a:pt x="13834" y="7843"/>
                          </a:lnTo>
                          <a:lnTo>
                            <a:pt x="13907" y="7721"/>
                          </a:lnTo>
                          <a:lnTo>
                            <a:pt x="13932" y="7599"/>
                          </a:lnTo>
                          <a:lnTo>
                            <a:pt x="13956" y="7453"/>
                          </a:lnTo>
                          <a:lnTo>
                            <a:pt x="13956" y="6503"/>
                          </a:lnTo>
                          <a:lnTo>
                            <a:pt x="13956" y="6503"/>
                          </a:lnTo>
                          <a:lnTo>
                            <a:pt x="13932" y="6381"/>
                          </a:lnTo>
                          <a:lnTo>
                            <a:pt x="13907" y="6235"/>
                          </a:lnTo>
                          <a:lnTo>
                            <a:pt x="13834" y="6138"/>
                          </a:lnTo>
                          <a:lnTo>
                            <a:pt x="13761" y="6016"/>
                          </a:lnTo>
                          <a:lnTo>
                            <a:pt x="13664" y="5943"/>
                          </a:lnTo>
                          <a:lnTo>
                            <a:pt x="13566" y="5870"/>
                          </a:lnTo>
                          <a:lnTo>
                            <a:pt x="13444" y="5821"/>
                          </a:lnTo>
                          <a:lnTo>
                            <a:pt x="13323" y="5772"/>
                          </a:lnTo>
                          <a:lnTo>
                            <a:pt x="13323" y="5772"/>
                          </a:lnTo>
                          <a:close/>
                          <a:moveTo>
                            <a:pt x="8573" y="8598"/>
                          </a:moveTo>
                          <a:lnTo>
                            <a:pt x="8573" y="8598"/>
                          </a:lnTo>
                          <a:lnTo>
                            <a:pt x="8403" y="8744"/>
                          </a:lnTo>
                          <a:lnTo>
                            <a:pt x="8232" y="8890"/>
                          </a:lnTo>
                          <a:lnTo>
                            <a:pt x="8038" y="8987"/>
                          </a:lnTo>
                          <a:lnTo>
                            <a:pt x="7818" y="9085"/>
                          </a:lnTo>
                          <a:lnTo>
                            <a:pt x="7624" y="9158"/>
                          </a:lnTo>
                          <a:lnTo>
                            <a:pt x="7404" y="9206"/>
                          </a:lnTo>
                          <a:lnTo>
                            <a:pt x="7185" y="9231"/>
                          </a:lnTo>
                          <a:lnTo>
                            <a:pt x="6966" y="9255"/>
                          </a:lnTo>
                          <a:lnTo>
                            <a:pt x="6747" y="9231"/>
                          </a:lnTo>
                          <a:lnTo>
                            <a:pt x="6528" y="9206"/>
                          </a:lnTo>
                          <a:lnTo>
                            <a:pt x="6333" y="9158"/>
                          </a:lnTo>
                          <a:lnTo>
                            <a:pt x="6114" y="9085"/>
                          </a:lnTo>
                          <a:lnTo>
                            <a:pt x="5919" y="8987"/>
                          </a:lnTo>
                          <a:lnTo>
                            <a:pt x="5724" y="8890"/>
                          </a:lnTo>
                          <a:lnTo>
                            <a:pt x="5529" y="8744"/>
                          </a:lnTo>
                          <a:lnTo>
                            <a:pt x="5359" y="8598"/>
                          </a:lnTo>
                          <a:lnTo>
                            <a:pt x="5359" y="8598"/>
                          </a:lnTo>
                          <a:lnTo>
                            <a:pt x="5212" y="8427"/>
                          </a:lnTo>
                          <a:lnTo>
                            <a:pt x="5066" y="8232"/>
                          </a:lnTo>
                          <a:lnTo>
                            <a:pt x="4969" y="8037"/>
                          </a:lnTo>
                          <a:lnTo>
                            <a:pt x="4871" y="7843"/>
                          </a:lnTo>
                          <a:lnTo>
                            <a:pt x="4798" y="7623"/>
                          </a:lnTo>
                          <a:lnTo>
                            <a:pt x="4750" y="7404"/>
                          </a:lnTo>
                          <a:lnTo>
                            <a:pt x="4701" y="7209"/>
                          </a:lnTo>
                          <a:lnTo>
                            <a:pt x="4701" y="6990"/>
                          </a:lnTo>
                          <a:lnTo>
                            <a:pt x="4701" y="6771"/>
                          </a:lnTo>
                          <a:lnTo>
                            <a:pt x="4750" y="6552"/>
                          </a:lnTo>
                          <a:lnTo>
                            <a:pt x="4798" y="6333"/>
                          </a:lnTo>
                          <a:lnTo>
                            <a:pt x="4871" y="6138"/>
                          </a:lnTo>
                          <a:lnTo>
                            <a:pt x="4969" y="5919"/>
                          </a:lnTo>
                          <a:lnTo>
                            <a:pt x="5066" y="5724"/>
                          </a:lnTo>
                          <a:lnTo>
                            <a:pt x="5212" y="5553"/>
                          </a:lnTo>
                          <a:lnTo>
                            <a:pt x="5359" y="5383"/>
                          </a:lnTo>
                          <a:lnTo>
                            <a:pt x="5359" y="5383"/>
                          </a:lnTo>
                          <a:lnTo>
                            <a:pt x="5529" y="5212"/>
                          </a:lnTo>
                          <a:lnTo>
                            <a:pt x="5724" y="5091"/>
                          </a:lnTo>
                          <a:lnTo>
                            <a:pt x="5919" y="4969"/>
                          </a:lnTo>
                          <a:lnTo>
                            <a:pt x="6114" y="4871"/>
                          </a:lnTo>
                          <a:lnTo>
                            <a:pt x="6333" y="4798"/>
                          </a:lnTo>
                          <a:lnTo>
                            <a:pt x="6528" y="4750"/>
                          </a:lnTo>
                          <a:lnTo>
                            <a:pt x="6747" y="4725"/>
                          </a:lnTo>
                          <a:lnTo>
                            <a:pt x="6966" y="4701"/>
                          </a:lnTo>
                          <a:lnTo>
                            <a:pt x="7185" y="4725"/>
                          </a:lnTo>
                          <a:lnTo>
                            <a:pt x="7404" y="4750"/>
                          </a:lnTo>
                          <a:lnTo>
                            <a:pt x="7624" y="4798"/>
                          </a:lnTo>
                          <a:lnTo>
                            <a:pt x="7818" y="4871"/>
                          </a:lnTo>
                          <a:lnTo>
                            <a:pt x="8038" y="4969"/>
                          </a:lnTo>
                          <a:lnTo>
                            <a:pt x="8232" y="5091"/>
                          </a:lnTo>
                          <a:lnTo>
                            <a:pt x="8403" y="5212"/>
                          </a:lnTo>
                          <a:lnTo>
                            <a:pt x="8573" y="5383"/>
                          </a:lnTo>
                          <a:lnTo>
                            <a:pt x="8573" y="5383"/>
                          </a:lnTo>
                          <a:lnTo>
                            <a:pt x="8744" y="5553"/>
                          </a:lnTo>
                          <a:lnTo>
                            <a:pt x="8866" y="5724"/>
                          </a:lnTo>
                          <a:lnTo>
                            <a:pt x="8987" y="5919"/>
                          </a:lnTo>
                          <a:lnTo>
                            <a:pt x="9085" y="6138"/>
                          </a:lnTo>
                          <a:lnTo>
                            <a:pt x="9158" y="6333"/>
                          </a:lnTo>
                          <a:lnTo>
                            <a:pt x="9207" y="6552"/>
                          </a:lnTo>
                          <a:lnTo>
                            <a:pt x="9231" y="6771"/>
                          </a:lnTo>
                          <a:lnTo>
                            <a:pt x="9231" y="6990"/>
                          </a:lnTo>
                          <a:lnTo>
                            <a:pt x="9231" y="7209"/>
                          </a:lnTo>
                          <a:lnTo>
                            <a:pt x="9207" y="7404"/>
                          </a:lnTo>
                          <a:lnTo>
                            <a:pt x="9158" y="7623"/>
                          </a:lnTo>
                          <a:lnTo>
                            <a:pt x="9085" y="7843"/>
                          </a:lnTo>
                          <a:lnTo>
                            <a:pt x="8987" y="8037"/>
                          </a:lnTo>
                          <a:lnTo>
                            <a:pt x="8866" y="8232"/>
                          </a:lnTo>
                          <a:lnTo>
                            <a:pt x="8744" y="8427"/>
                          </a:lnTo>
                          <a:lnTo>
                            <a:pt x="8573" y="8598"/>
                          </a:lnTo>
                          <a:lnTo>
                            <a:pt x="8573" y="8598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52" name="Shape 652"/>
                    <p:cNvSpPr/>
                    <p:nvPr/>
                  </p:nvSpPr>
                  <p:spPr>
                    <a:xfrm>
                      <a:off x="5566575" y="3193575"/>
                      <a:ext cx="198525" cy="1985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941" h="7941" fill="none" extrusionOk="0">
                          <a:moveTo>
                            <a:pt x="7258" y="2144"/>
                          </a:moveTo>
                          <a:lnTo>
                            <a:pt x="6138" y="2388"/>
                          </a:lnTo>
                          <a:lnTo>
                            <a:pt x="6138" y="2388"/>
                          </a:lnTo>
                          <a:lnTo>
                            <a:pt x="6016" y="2217"/>
                          </a:lnTo>
                          <a:lnTo>
                            <a:pt x="5870" y="2071"/>
                          </a:lnTo>
                          <a:lnTo>
                            <a:pt x="6260" y="975"/>
                          </a:lnTo>
                          <a:lnTo>
                            <a:pt x="6260" y="975"/>
                          </a:lnTo>
                          <a:lnTo>
                            <a:pt x="6284" y="902"/>
                          </a:lnTo>
                          <a:lnTo>
                            <a:pt x="6284" y="829"/>
                          </a:lnTo>
                          <a:lnTo>
                            <a:pt x="6260" y="683"/>
                          </a:lnTo>
                          <a:lnTo>
                            <a:pt x="6162" y="561"/>
                          </a:lnTo>
                          <a:lnTo>
                            <a:pt x="6114" y="488"/>
                          </a:lnTo>
                          <a:lnTo>
                            <a:pt x="6065" y="464"/>
                          </a:lnTo>
                          <a:lnTo>
                            <a:pt x="5553" y="196"/>
                          </a:lnTo>
                          <a:lnTo>
                            <a:pt x="5553" y="196"/>
                          </a:lnTo>
                          <a:lnTo>
                            <a:pt x="5480" y="171"/>
                          </a:lnTo>
                          <a:lnTo>
                            <a:pt x="5407" y="171"/>
                          </a:lnTo>
                          <a:lnTo>
                            <a:pt x="5261" y="171"/>
                          </a:lnTo>
                          <a:lnTo>
                            <a:pt x="5115" y="244"/>
                          </a:lnTo>
                          <a:lnTo>
                            <a:pt x="5066" y="293"/>
                          </a:lnTo>
                          <a:lnTo>
                            <a:pt x="5018" y="342"/>
                          </a:lnTo>
                          <a:lnTo>
                            <a:pt x="4384" y="1316"/>
                          </a:lnTo>
                          <a:lnTo>
                            <a:pt x="4384" y="1316"/>
                          </a:lnTo>
                          <a:lnTo>
                            <a:pt x="4165" y="1292"/>
                          </a:lnTo>
                          <a:lnTo>
                            <a:pt x="3970" y="1292"/>
                          </a:lnTo>
                          <a:lnTo>
                            <a:pt x="3483" y="244"/>
                          </a:lnTo>
                          <a:lnTo>
                            <a:pt x="3483" y="244"/>
                          </a:lnTo>
                          <a:lnTo>
                            <a:pt x="3435" y="171"/>
                          </a:lnTo>
                          <a:lnTo>
                            <a:pt x="3386" y="123"/>
                          </a:lnTo>
                          <a:lnTo>
                            <a:pt x="3264" y="50"/>
                          </a:lnTo>
                          <a:lnTo>
                            <a:pt x="3118" y="1"/>
                          </a:lnTo>
                          <a:lnTo>
                            <a:pt x="3045" y="1"/>
                          </a:lnTo>
                          <a:lnTo>
                            <a:pt x="2972" y="25"/>
                          </a:lnTo>
                          <a:lnTo>
                            <a:pt x="2436" y="196"/>
                          </a:lnTo>
                          <a:lnTo>
                            <a:pt x="2436" y="196"/>
                          </a:lnTo>
                          <a:lnTo>
                            <a:pt x="2363" y="220"/>
                          </a:lnTo>
                          <a:lnTo>
                            <a:pt x="2290" y="269"/>
                          </a:lnTo>
                          <a:lnTo>
                            <a:pt x="2192" y="391"/>
                          </a:lnTo>
                          <a:lnTo>
                            <a:pt x="2144" y="537"/>
                          </a:lnTo>
                          <a:lnTo>
                            <a:pt x="2144" y="610"/>
                          </a:lnTo>
                          <a:lnTo>
                            <a:pt x="2144" y="683"/>
                          </a:lnTo>
                          <a:lnTo>
                            <a:pt x="2387" y="1828"/>
                          </a:lnTo>
                          <a:lnTo>
                            <a:pt x="2387" y="1828"/>
                          </a:lnTo>
                          <a:lnTo>
                            <a:pt x="2217" y="1949"/>
                          </a:lnTo>
                          <a:lnTo>
                            <a:pt x="2071" y="2095"/>
                          </a:lnTo>
                          <a:lnTo>
                            <a:pt x="999" y="1681"/>
                          </a:lnTo>
                          <a:lnTo>
                            <a:pt x="999" y="1681"/>
                          </a:lnTo>
                          <a:lnTo>
                            <a:pt x="926" y="1681"/>
                          </a:lnTo>
                          <a:lnTo>
                            <a:pt x="829" y="1657"/>
                          </a:lnTo>
                          <a:lnTo>
                            <a:pt x="682" y="1706"/>
                          </a:lnTo>
                          <a:lnTo>
                            <a:pt x="561" y="1779"/>
                          </a:lnTo>
                          <a:lnTo>
                            <a:pt x="512" y="1828"/>
                          </a:lnTo>
                          <a:lnTo>
                            <a:pt x="463" y="1901"/>
                          </a:lnTo>
                          <a:lnTo>
                            <a:pt x="220" y="2388"/>
                          </a:lnTo>
                          <a:lnTo>
                            <a:pt x="220" y="2388"/>
                          </a:lnTo>
                          <a:lnTo>
                            <a:pt x="195" y="2461"/>
                          </a:lnTo>
                          <a:lnTo>
                            <a:pt x="171" y="2534"/>
                          </a:lnTo>
                          <a:lnTo>
                            <a:pt x="195" y="2704"/>
                          </a:lnTo>
                          <a:lnTo>
                            <a:pt x="244" y="2826"/>
                          </a:lnTo>
                          <a:lnTo>
                            <a:pt x="293" y="2899"/>
                          </a:lnTo>
                          <a:lnTo>
                            <a:pt x="366" y="2948"/>
                          </a:lnTo>
                          <a:lnTo>
                            <a:pt x="1340" y="3581"/>
                          </a:lnTo>
                          <a:lnTo>
                            <a:pt x="1340" y="3581"/>
                          </a:lnTo>
                          <a:lnTo>
                            <a:pt x="1316" y="3776"/>
                          </a:lnTo>
                          <a:lnTo>
                            <a:pt x="1291" y="3995"/>
                          </a:lnTo>
                          <a:lnTo>
                            <a:pt x="244" y="4482"/>
                          </a:lnTo>
                          <a:lnTo>
                            <a:pt x="244" y="4482"/>
                          </a:lnTo>
                          <a:lnTo>
                            <a:pt x="195" y="4507"/>
                          </a:lnTo>
                          <a:lnTo>
                            <a:pt x="122" y="4555"/>
                          </a:lnTo>
                          <a:lnTo>
                            <a:pt x="49" y="4701"/>
                          </a:lnTo>
                          <a:lnTo>
                            <a:pt x="0" y="4848"/>
                          </a:lnTo>
                          <a:lnTo>
                            <a:pt x="25" y="4921"/>
                          </a:lnTo>
                          <a:lnTo>
                            <a:pt x="25" y="4994"/>
                          </a:lnTo>
                          <a:lnTo>
                            <a:pt x="220" y="5530"/>
                          </a:lnTo>
                          <a:lnTo>
                            <a:pt x="220" y="5530"/>
                          </a:lnTo>
                          <a:lnTo>
                            <a:pt x="244" y="5578"/>
                          </a:lnTo>
                          <a:lnTo>
                            <a:pt x="293" y="5651"/>
                          </a:lnTo>
                          <a:lnTo>
                            <a:pt x="390" y="5749"/>
                          </a:lnTo>
                          <a:lnTo>
                            <a:pt x="536" y="5797"/>
                          </a:lnTo>
                          <a:lnTo>
                            <a:pt x="609" y="5797"/>
                          </a:lnTo>
                          <a:lnTo>
                            <a:pt x="682" y="5797"/>
                          </a:lnTo>
                          <a:lnTo>
                            <a:pt x="1827" y="5554"/>
                          </a:lnTo>
                          <a:lnTo>
                            <a:pt x="1827" y="5554"/>
                          </a:lnTo>
                          <a:lnTo>
                            <a:pt x="1949" y="5724"/>
                          </a:lnTo>
                          <a:lnTo>
                            <a:pt x="2095" y="5870"/>
                          </a:lnTo>
                          <a:lnTo>
                            <a:pt x="1705" y="6966"/>
                          </a:lnTo>
                          <a:lnTo>
                            <a:pt x="1705" y="6966"/>
                          </a:lnTo>
                          <a:lnTo>
                            <a:pt x="1681" y="7040"/>
                          </a:lnTo>
                          <a:lnTo>
                            <a:pt x="1681" y="7113"/>
                          </a:lnTo>
                          <a:lnTo>
                            <a:pt x="1705" y="7259"/>
                          </a:lnTo>
                          <a:lnTo>
                            <a:pt x="1778" y="7380"/>
                          </a:lnTo>
                          <a:lnTo>
                            <a:pt x="1851" y="7429"/>
                          </a:lnTo>
                          <a:lnTo>
                            <a:pt x="1900" y="7478"/>
                          </a:lnTo>
                          <a:lnTo>
                            <a:pt x="2412" y="7721"/>
                          </a:lnTo>
                          <a:lnTo>
                            <a:pt x="2412" y="7721"/>
                          </a:lnTo>
                          <a:lnTo>
                            <a:pt x="2485" y="7770"/>
                          </a:lnTo>
                          <a:lnTo>
                            <a:pt x="2558" y="7770"/>
                          </a:lnTo>
                          <a:lnTo>
                            <a:pt x="2704" y="7770"/>
                          </a:lnTo>
                          <a:lnTo>
                            <a:pt x="2850" y="7697"/>
                          </a:lnTo>
                          <a:lnTo>
                            <a:pt x="2899" y="7648"/>
                          </a:lnTo>
                          <a:lnTo>
                            <a:pt x="2947" y="7600"/>
                          </a:lnTo>
                          <a:lnTo>
                            <a:pt x="3581" y="6625"/>
                          </a:lnTo>
                          <a:lnTo>
                            <a:pt x="3581" y="6625"/>
                          </a:lnTo>
                          <a:lnTo>
                            <a:pt x="3800" y="6650"/>
                          </a:lnTo>
                          <a:lnTo>
                            <a:pt x="3995" y="6650"/>
                          </a:lnTo>
                          <a:lnTo>
                            <a:pt x="4482" y="7697"/>
                          </a:lnTo>
                          <a:lnTo>
                            <a:pt x="4482" y="7697"/>
                          </a:lnTo>
                          <a:lnTo>
                            <a:pt x="4531" y="7770"/>
                          </a:lnTo>
                          <a:lnTo>
                            <a:pt x="4579" y="7819"/>
                          </a:lnTo>
                          <a:lnTo>
                            <a:pt x="4701" y="7892"/>
                          </a:lnTo>
                          <a:lnTo>
                            <a:pt x="4847" y="7941"/>
                          </a:lnTo>
                          <a:lnTo>
                            <a:pt x="4920" y="7941"/>
                          </a:lnTo>
                          <a:lnTo>
                            <a:pt x="4993" y="7916"/>
                          </a:lnTo>
                          <a:lnTo>
                            <a:pt x="5529" y="7746"/>
                          </a:lnTo>
                          <a:lnTo>
                            <a:pt x="5529" y="7746"/>
                          </a:lnTo>
                          <a:lnTo>
                            <a:pt x="5602" y="7721"/>
                          </a:lnTo>
                          <a:lnTo>
                            <a:pt x="5651" y="7673"/>
                          </a:lnTo>
                          <a:lnTo>
                            <a:pt x="5748" y="7551"/>
                          </a:lnTo>
                          <a:lnTo>
                            <a:pt x="5821" y="7405"/>
                          </a:lnTo>
                          <a:lnTo>
                            <a:pt x="5821" y="7332"/>
                          </a:lnTo>
                          <a:lnTo>
                            <a:pt x="5821" y="7259"/>
                          </a:lnTo>
                          <a:lnTo>
                            <a:pt x="5578" y="6114"/>
                          </a:lnTo>
                          <a:lnTo>
                            <a:pt x="5578" y="6114"/>
                          </a:lnTo>
                          <a:lnTo>
                            <a:pt x="5724" y="5992"/>
                          </a:lnTo>
                          <a:lnTo>
                            <a:pt x="5894" y="5846"/>
                          </a:lnTo>
                          <a:lnTo>
                            <a:pt x="6966" y="6260"/>
                          </a:lnTo>
                          <a:lnTo>
                            <a:pt x="6966" y="6260"/>
                          </a:lnTo>
                          <a:lnTo>
                            <a:pt x="7039" y="6260"/>
                          </a:lnTo>
                          <a:lnTo>
                            <a:pt x="7112" y="6285"/>
                          </a:lnTo>
                          <a:lnTo>
                            <a:pt x="7258" y="6236"/>
                          </a:lnTo>
                          <a:lnTo>
                            <a:pt x="7404" y="6163"/>
                          </a:lnTo>
                          <a:lnTo>
                            <a:pt x="7453" y="6114"/>
                          </a:lnTo>
                          <a:lnTo>
                            <a:pt x="7502" y="6041"/>
                          </a:lnTo>
                          <a:lnTo>
                            <a:pt x="7745" y="5530"/>
                          </a:lnTo>
                          <a:lnTo>
                            <a:pt x="7745" y="5530"/>
                          </a:lnTo>
                          <a:lnTo>
                            <a:pt x="7770" y="5481"/>
                          </a:lnTo>
                          <a:lnTo>
                            <a:pt x="7794" y="5383"/>
                          </a:lnTo>
                          <a:lnTo>
                            <a:pt x="7770" y="5237"/>
                          </a:lnTo>
                          <a:lnTo>
                            <a:pt x="7697" y="5115"/>
                          </a:lnTo>
                          <a:lnTo>
                            <a:pt x="7648" y="5042"/>
                          </a:lnTo>
                          <a:lnTo>
                            <a:pt x="7599" y="4994"/>
                          </a:lnTo>
                          <a:lnTo>
                            <a:pt x="6625" y="4360"/>
                          </a:lnTo>
                          <a:lnTo>
                            <a:pt x="6625" y="4360"/>
                          </a:lnTo>
                          <a:lnTo>
                            <a:pt x="6649" y="4166"/>
                          </a:lnTo>
                          <a:lnTo>
                            <a:pt x="6649" y="3946"/>
                          </a:lnTo>
                          <a:lnTo>
                            <a:pt x="7697" y="3459"/>
                          </a:lnTo>
                          <a:lnTo>
                            <a:pt x="7697" y="3459"/>
                          </a:lnTo>
                          <a:lnTo>
                            <a:pt x="7770" y="3435"/>
                          </a:lnTo>
                          <a:lnTo>
                            <a:pt x="7843" y="3386"/>
                          </a:lnTo>
                          <a:lnTo>
                            <a:pt x="7916" y="3240"/>
                          </a:lnTo>
                          <a:lnTo>
                            <a:pt x="7940" y="3094"/>
                          </a:lnTo>
                          <a:lnTo>
                            <a:pt x="7940" y="3021"/>
                          </a:lnTo>
                          <a:lnTo>
                            <a:pt x="7940" y="2948"/>
                          </a:lnTo>
                          <a:lnTo>
                            <a:pt x="7745" y="2412"/>
                          </a:lnTo>
                          <a:lnTo>
                            <a:pt x="7745" y="2412"/>
                          </a:lnTo>
                          <a:lnTo>
                            <a:pt x="7721" y="2339"/>
                          </a:lnTo>
                          <a:lnTo>
                            <a:pt x="7672" y="2290"/>
                          </a:lnTo>
                          <a:lnTo>
                            <a:pt x="7551" y="2193"/>
                          </a:lnTo>
                          <a:lnTo>
                            <a:pt x="7429" y="2144"/>
                          </a:lnTo>
                          <a:lnTo>
                            <a:pt x="7356" y="2144"/>
                          </a:lnTo>
                          <a:lnTo>
                            <a:pt x="7258" y="2144"/>
                          </a:lnTo>
                          <a:lnTo>
                            <a:pt x="7258" y="2144"/>
                          </a:lnTo>
                          <a:close/>
                          <a:moveTo>
                            <a:pt x="5480" y="4726"/>
                          </a:moveTo>
                          <a:lnTo>
                            <a:pt x="5480" y="4726"/>
                          </a:lnTo>
                          <a:lnTo>
                            <a:pt x="5383" y="4872"/>
                          </a:lnTo>
                          <a:lnTo>
                            <a:pt x="5286" y="4994"/>
                          </a:lnTo>
                          <a:lnTo>
                            <a:pt x="5188" y="5140"/>
                          </a:lnTo>
                          <a:lnTo>
                            <a:pt x="5066" y="5237"/>
                          </a:lnTo>
                          <a:lnTo>
                            <a:pt x="4945" y="5335"/>
                          </a:lnTo>
                          <a:lnTo>
                            <a:pt x="4798" y="5432"/>
                          </a:lnTo>
                          <a:lnTo>
                            <a:pt x="4652" y="5505"/>
                          </a:lnTo>
                          <a:lnTo>
                            <a:pt x="4506" y="5554"/>
                          </a:lnTo>
                          <a:lnTo>
                            <a:pt x="4360" y="5603"/>
                          </a:lnTo>
                          <a:lnTo>
                            <a:pt x="4190" y="5627"/>
                          </a:lnTo>
                          <a:lnTo>
                            <a:pt x="4043" y="5651"/>
                          </a:lnTo>
                          <a:lnTo>
                            <a:pt x="3873" y="5627"/>
                          </a:lnTo>
                          <a:lnTo>
                            <a:pt x="3702" y="5627"/>
                          </a:lnTo>
                          <a:lnTo>
                            <a:pt x="3556" y="5578"/>
                          </a:lnTo>
                          <a:lnTo>
                            <a:pt x="3386" y="5530"/>
                          </a:lnTo>
                          <a:lnTo>
                            <a:pt x="3240" y="5456"/>
                          </a:lnTo>
                          <a:lnTo>
                            <a:pt x="3240" y="5456"/>
                          </a:lnTo>
                          <a:lnTo>
                            <a:pt x="3094" y="5383"/>
                          </a:lnTo>
                          <a:lnTo>
                            <a:pt x="2947" y="5286"/>
                          </a:lnTo>
                          <a:lnTo>
                            <a:pt x="2826" y="5164"/>
                          </a:lnTo>
                          <a:lnTo>
                            <a:pt x="2704" y="5067"/>
                          </a:lnTo>
                          <a:lnTo>
                            <a:pt x="2606" y="4921"/>
                          </a:lnTo>
                          <a:lnTo>
                            <a:pt x="2533" y="4799"/>
                          </a:lnTo>
                          <a:lnTo>
                            <a:pt x="2460" y="4653"/>
                          </a:lnTo>
                          <a:lnTo>
                            <a:pt x="2387" y="4507"/>
                          </a:lnTo>
                          <a:lnTo>
                            <a:pt x="2363" y="4336"/>
                          </a:lnTo>
                          <a:lnTo>
                            <a:pt x="2314" y="4190"/>
                          </a:lnTo>
                          <a:lnTo>
                            <a:pt x="2314" y="4020"/>
                          </a:lnTo>
                          <a:lnTo>
                            <a:pt x="2314" y="3873"/>
                          </a:lnTo>
                          <a:lnTo>
                            <a:pt x="2339" y="3703"/>
                          </a:lnTo>
                          <a:lnTo>
                            <a:pt x="2363" y="3532"/>
                          </a:lnTo>
                          <a:lnTo>
                            <a:pt x="2412" y="3386"/>
                          </a:lnTo>
                          <a:lnTo>
                            <a:pt x="2485" y="3216"/>
                          </a:lnTo>
                          <a:lnTo>
                            <a:pt x="2485" y="3216"/>
                          </a:lnTo>
                          <a:lnTo>
                            <a:pt x="2582" y="3070"/>
                          </a:lnTo>
                          <a:lnTo>
                            <a:pt x="2680" y="2948"/>
                          </a:lnTo>
                          <a:lnTo>
                            <a:pt x="2777" y="2802"/>
                          </a:lnTo>
                          <a:lnTo>
                            <a:pt x="2899" y="2704"/>
                          </a:lnTo>
                          <a:lnTo>
                            <a:pt x="3020" y="2607"/>
                          </a:lnTo>
                          <a:lnTo>
                            <a:pt x="3167" y="2509"/>
                          </a:lnTo>
                          <a:lnTo>
                            <a:pt x="3313" y="2436"/>
                          </a:lnTo>
                          <a:lnTo>
                            <a:pt x="3459" y="2388"/>
                          </a:lnTo>
                          <a:lnTo>
                            <a:pt x="3605" y="2339"/>
                          </a:lnTo>
                          <a:lnTo>
                            <a:pt x="3775" y="2315"/>
                          </a:lnTo>
                          <a:lnTo>
                            <a:pt x="3922" y="2290"/>
                          </a:lnTo>
                          <a:lnTo>
                            <a:pt x="4092" y="2315"/>
                          </a:lnTo>
                          <a:lnTo>
                            <a:pt x="4263" y="2315"/>
                          </a:lnTo>
                          <a:lnTo>
                            <a:pt x="4409" y="2363"/>
                          </a:lnTo>
                          <a:lnTo>
                            <a:pt x="4579" y="2412"/>
                          </a:lnTo>
                          <a:lnTo>
                            <a:pt x="4725" y="2485"/>
                          </a:lnTo>
                          <a:lnTo>
                            <a:pt x="4725" y="2485"/>
                          </a:lnTo>
                          <a:lnTo>
                            <a:pt x="4871" y="2558"/>
                          </a:lnTo>
                          <a:lnTo>
                            <a:pt x="5018" y="2656"/>
                          </a:lnTo>
                          <a:lnTo>
                            <a:pt x="5139" y="2777"/>
                          </a:lnTo>
                          <a:lnTo>
                            <a:pt x="5261" y="2875"/>
                          </a:lnTo>
                          <a:lnTo>
                            <a:pt x="5359" y="3021"/>
                          </a:lnTo>
                          <a:lnTo>
                            <a:pt x="5432" y="3143"/>
                          </a:lnTo>
                          <a:lnTo>
                            <a:pt x="5505" y="3289"/>
                          </a:lnTo>
                          <a:lnTo>
                            <a:pt x="5578" y="3435"/>
                          </a:lnTo>
                          <a:lnTo>
                            <a:pt x="5602" y="3605"/>
                          </a:lnTo>
                          <a:lnTo>
                            <a:pt x="5626" y="3752"/>
                          </a:lnTo>
                          <a:lnTo>
                            <a:pt x="5651" y="3922"/>
                          </a:lnTo>
                          <a:lnTo>
                            <a:pt x="5651" y="4068"/>
                          </a:lnTo>
                          <a:lnTo>
                            <a:pt x="5626" y="4239"/>
                          </a:lnTo>
                          <a:lnTo>
                            <a:pt x="5602" y="4409"/>
                          </a:lnTo>
                          <a:lnTo>
                            <a:pt x="5553" y="4555"/>
                          </a:lnTo>
                          <a:lnTo>
                            <a:pt x="5480" y="4726"/>
                          </a:lnTo>
                          <a:lnTo>
                            <a:pt x="5480" y="4726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653" name="Shape 653"/>
                  <p:cNvGrpSpPr/>
                  <p:nvPr/>
                </p:nvGrpSpPr>
                <p:grpSpPr>
                  <a:xfrm>
                    <a:off x="3737549" y="1053701"/>
                    <a:ext cx="333699" cy="329076"/>
                    <a:chOff x="3292425" y="3664250"/>
                    <a:chExt cx="397025" cy="391525"/>
                  </a:xfrm>
                </p:grpSpPr>
                <p:sp>
                  <p:nvSpPr>
                    <p:cNvPr id="654" name="Shape 654"/>
                    <p:cNvSpPr/>
                    <p:nvPr/>
                  </p:nvSpPr>
                  <p:spPr>
                    <a:xfrm>
                      <a:off x="3292425" y="3680675"/>
                      <a:ext cx="375100" cy="3751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04" h="15004" fill="none" extrusionOk="0">
                          <a:moveTo>
                            <a:pt x="7502" y="1"/>
                          </a:moveTo>
                          <a:lnTo>
                            <a:pt x="7502" y="1"/>
                          </a:lnTo>
                          <a:lnTo>
                            <a:pt x="7112" y="1"/>
                          </a:lnTo>
                          <a:lnTo>
                            <a:pt x="6747" y="50"/>
                          </a:lnTo>
                          <a:lnTo>
                            <a:pt x="6357" y="98"/>
                          </a:lnTo>
                          <a:lnTo>
                            <a:pt x="5992" y="147"/>
                          </a:lnTo>
                          <a:lnTo>
                            <a:pt x="5627" y="244"/>
                          </a:lnTo>
                          <a:lnTo>
                            <a:pt x="5261" y="342"/>
                          </a:lnTo>
                          <a:lnTo>
                            <a:pt x="4921" y="464"/>
                          </a:lnTo>
                          <a:lnTo>
                            <a:pt x="4580" y="585"/>
                          </a:lnTo>
                          <a:lnTo>
                            <a:pt x="4239" y="732"/>
                          </a:lnTo>
                          <a:lnTo>
                            <a:pt x="3922" y="902"/>
                          </a:lnTo>
                          <a:lnTo>
                            <a:pt x="3605" y="1097"/>
                          </a:lnTo>
                          <a:lnTo>
                            <a:pt x="3313" y="1292"/>
                          </a:lnTo>
                          <a:lnTo>
                            <a:pt x="3021" y="1487"/>
                          </a:lnTo>
                          <a:lnTo>
                            <a:pt x="2729" y="1706"/>
                          </a:lnTo>
                          <a:lnTo>
                            <a:pt x="2461" y="1949"/>
                          </a:lnTo>
                          <a:lnTo>
                            <a:pt x="2193" y="2193"/>
                          </a:lnTo>
                          <a:lnTo>
                            <a:pt x="1949" y="2461"/>
                          </a:lnTo>
                          <a:lnTo>
                            <a:pt x="1706" y="2729"/>
                          </a:lnTo>
                          <a:lnTo>
                            <a:pt x="1486" y="3021"/>
                          </a:lnTo>
                          <a:lnTo>
                            <a:pt x="1292" y="3313"/>
                          </a:lnTo>
                          <a:lnTo>
                            <a:pt x="1097" y="3605"/>
                          </a:lnTo>
                          <a:lnTo>
                            <a:pt x="902" y="3922"/>
                          </a:lnTo>
                          <a:lnTo>
                            <a:pt x="731" y="4239"/>
                          </a:lnTo>
                          <a:lnTo>
                            <a:pt x="585" y="4580"/>
                          </a:lnTo>
                          <a:lnTo>
                            <a:pt x="464" y="4921"/>
                          </a:lnTo>
                          <a:lnTo>
                            <a:pt x="342" y="5262"/>
                          </a:lnTo>
                          <a:lnTo>
                            <a:pt x="244" y="5627"/>
                          </a:lnTo>
                          <a:lnTo>
                            <a:pt x="147" y="5992"/>
                          </a:lnTo>
                          <a:lnTo>
                            <a:pt x="98" y="6358"/>
                          </a:lnTo>
                          <a:lnTo>
                            <a:pt x="50" y="6747"/>
                          </a:lnTo>
                          <a:lnTo>
                            <a:pt x="1" y="7113"/>
                          </a:lnTo>
                          <a:lnTo>
                            <a:pt x="1" y="7502"/>
                          </a:lnTo>
                          <a:lnTo>
                            <a:pt x="1" y="7502"/>
                          </a:lnTo>
                          <a:lnTo>
                            <a:pt x="1" y="7892"/>
                          </a:lnTo>
                          <a:lnTo>
                            <a:pt x="50" y="8257"/>
                          </a:lnTo>
                          <a:lnTo>
                            <a:pt x="98" y="8647"/>
                          </a:lnTo>
                          <a:lnTo>
                            <a:pt x="147" y="9012"/>
                          </a:lnTo>
                          <a:lnTo>
                            <a:pt x="244" y="9378"/>
                          </a:lnTo>
                          <a:lnTo>
                            <a:pt x="342" y="9743"/>
                          </a:lnTo>
                          <a:lnTo>
                            <a:pt x="464" y="10084"/>
                          </a:lnTo>
                          <a:lnTo>
                            <a:pt x="585" y="10425"/>
                          </a:lnTo>
                          <a:lnTo>
                            <a:pt x="731" y="10766"/>
                          </a:lnTo>
                          <a:lnTo>
                            <a:pt x="902" y="11082"/>
                          </a:lnTo>
                          <a:lnTo>
                            <a:pt x="1097" y="11399"/>
                          </a:lnTo>
                          <a:lnTo>
                            <a:pt x="1292" y="11691"/>
                          </a:lnTo>
                          <a:lnTo>
                            <a:pt x="1486" y="11984"/>
                          </a:lnTo>
                          <a:lnTo>
                            <a:pt x="1706" y="12276"/>
                          </a:lnTo>
                          <a:lnTo>
                            <a:pt x="1949" y="12544"/>
                          </a:lnTo>
                          <a:lnTo>
                            <a:pt x="2193" y="12812"/>
                          </a:lnTo>
                          <a:lnTo>
                            <a:pt x="2461" y="13055"/>
                          </a:lnTo>
                          <a:lnTo>
                            <a:pt x="2729" y="13299"/>
                          </a:lnTo>
                          <a:lnTo>
                            <a:pt x="3021" y="13518"/>
                          </a:lnTo>
                          <a:lnTo>
                            <a:pt x="3313" y="13713"/>
                          </a:lnTo>
                          <a:lnTo>
                            <a:pt x="3605" y="13908"/>
                          </a:lnTo>
                          <a:lnTo>
                            <a:pt x="3922" y="14102"/>
                          </a:lnTo>
                          <a:lnTo>
                            <a:pt x="4239" y="14273"/>
                          </a:lnTo>
                          <a:lnTo>
                            <a:pt x="4580" y="14419"/>
                          </a:lnTo>
                          <a:lnTo>
                            <a:pt x="4921" y="14541"/>
                          </a:lnTo>
                          <a:lnTo>
                            <a:pt x="5261" y="14663"/>
                          </a:lnTo>
                          <a:lnTo>
                            <a:pt x="5627" y="14760"/>
                          </a:lnTo>
                          <a:lnTo>
                            <a:pt x="5992" y="14857"/>
                          </a:lnTo>
                          <a:lnTo>
                            <a:pt x="6357" y="14906"/>
                          </a:lnTo>
                          <a:lnTo>
                            <a:pt x="6747" y="14955"/>
                          </a:lnTo>
                          <a:lnTo>
                            <a:pt x="7112" y="15004"/>
                          </a:lnTo>
                          <a:lnTo>
                            <a:pt x="7502" y="15004"/>
                          </a:lnTo>
                          <a:lnTo>
                            <a:pt x="7502" y="15004"/>
                          </a:lnTo>
                          <a:lnTo>
                            <a:pt x="7892" y="15004"/>
                          </a:lnTo>
                          <a:lnTo>
                            <a:pt x="8257" y="14955"/>
                          </a:lnTo>
                          <a:lnTo>
                            <a:pt x="8647" y="14906"/>
                          </a:lnTo>
                          <a:lnTo>
                            <a:pt x="9012" y="14857"/>
                          </a:lnTo>
                          <a:lnTo>
                            <a:pt x="9377" y="14760"/>
                          </a:lnTo>
                          <a:lnTo>
                            <a:pt x="9743" y="14663"/>
                          </a:lnTo>
                          <a:lnTo>
                            <a:pt x="10084" y="14541"/>
                          </a:lnTo>
                          <a:lnTo>
                            <a:pt x="10425" y="14419"/>
                          </a:lnTo>
                          <a:lnTo>
                            <a:pt x="10766" y="14273"/>
                          </a:lnTo>
                          <a:lnTo>
                            <a:pt x="11082" y="14102"/>
                          </a:lnTo>
                          <a:lnTo>
                            <a:pt x="11399" y="13908"/>
                          </a:lnTo>
                          <a:lnTo>
                            <a:pt x="11691" y="13713"/>
                          </a:lnTo>
                          <a:lnTo>
                            <a:pt x="11983" y="13518"/>
                          </a:lnTo>
                          <a:lnTo>
                            <a:pt x="12276" y="13299"/>
                          </a:lnTo>
                          <a:lnTo>
                            <a:pt x="12544" y="13055"/>
                          </a:lnTo>
                          <a:lnTo>
                            <a:pt x="12812" y="12812"/>
                          </a:lnTo>
                          <a:lnTo>
                            <a:pt x="13055" y="12544"/>
                          </a:lnTo>
                          <a:lnTo>
                            <a:pt x="13299" y="12276"/>
                          </a:lnTo>
                          <a:lnTo>
                            <a:pt x="13518" y="11984"/>
                          </a:lnTo>
                          <a:lnTo>
                            <a:pt x="13713" y="11691"/>
                          </a:lnTo>
                          <a:lnTo>
                            <a:pt x="13907" y="11399"/>
                          </a:lnTo>
                          <a:lnTo>
                            <a:pt x="14102" y="11082"/>
                          </a:lnTo>
                          <a:lnTo>
                            <a:pt x="14273" y="10766"/>
                          </a:lnTo>
                          <a:lnTo>
                            <a:pt x="14419" y="10425"/>
                          </a:lnTo>
                          <a:lnTo>
                            <a:pt x="14541" y="10084"/>
                          </a:lnTo>
                          <a:lnTo>
                            <a:pt x="14662" y="9743"/>
                          </a:lnTo>
                          <a:lnTo>
                            <a:pt x="14760" y="9378"/>
                          </a:lnTo>
                          <a:lnTo>
                            <a:pt x="14857" y="9012"/>
                          </a:lnTo>
                          <a:lnTo>
                            <a:pt x="14906" y="8647"/>
                          </a:lnTo>
                          <a:lnTo>
                            <a:pt x="14955" y="8257"/>
                          </a:lnTo>
                          <a:lnTo>
                            <a:pt x="15003" y="7892"/>
                          </a:lnTo>
                          <a:lnTo>
                            <a:pt x="15003" y="7502"/>
                          </a:lnTo>
                          <a:lnTo>
                            <a:pt x="7502" y="7502"/>
                          </a:lnTo>
                          <a:lnTo>
                            <a:pt x="7502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55" name="Shape 655"/>
                    <p:cNvSpPr/>
                    <p:nvPr/>
                  </p:nvSpPr>
                  <p:spPr>
                    <a:xfrm>
                      <a:off x="3504325" y="3664250"/>
                      <a:ext cx="131525" cy="1534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261" h="6138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390" y="25"/>
                          </a:lnTo>
                          <a:lnTo>
                            <a:pt x="780" y="98"/>
                          </a:lnTo>
                          <a:lnTo>
                            <a:pt x="1169" y="171"/>
                          </a:lnTo>
                          <a:lnTo>
                            <a:pt x="1559" y="268"/>
                          </a:lnTo>
                          <a:lnTo>
                            <a:pt x="1924" y="414"/>
                          </a:lnTo>
                          <a:lnTo>
                            <a:pt x="2314" y="560"/>
                          </a:lnTo>
                          <a:lnTo>
                            <a:pt x="2655" y="731"/>
                          </a:lnTo>
                          <a:lnTo>
                            <a:pt x="3020" y="901"/>
                          </a:lnTo>
                          <a:lnTo>
                            <a:pt x="3020" y="901"/>
                          </a:lnTo>
                          <a:lnTo>
                            <a:pt x="3337" y="1121"/>
                          </a:lnTo>
                          <a:lnTo>
                            <a:pt x="3654" y="1340"/>
                          </a:lnTo>
                          <a:lnTo>
                            <a:pt x="3946" y="1559"/>
                          </a:lnTo>
                          <a:lnTo>
                            <a:pt x="4238" y="1803"/>
                          </a:lnTo>
                          <a:lnTo>
                            <a:pt x="4530" y="2070"/>
                          </a:lnTo>
                          <a:lnTo>
                            <a:pt x="4774" y="2363"/>
                          </a:lnTo>
                          <a:lnTo>
                            <a:pt x="5017" y="2655"/>
                          </a:lnTo>
                          <a:lnTo>
                            <a:pt x="5261" y="2972"/>
                          </a:lnTo>
                          <a:lnTo>
                            <a:pt x="0" y="613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56" name="Shape 656"/>
                    <p:cNvSpPr/>
                    <p:nvPr/>
                  </p:nvSpPr>
                  <p:spPr>
                    <a:xfrm>
                      <a:off x="3501875" y="3749500"/>
                      <a:ext cx="187575" cy="96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03" h="3873" fill="none" extrusionOk="0">
                          <a:moveTo>
                            <a:pt x="6431" y="0"/>
                          </a:moveTo>
                          <a:lnTo>
                            <a:pt x="1" y="3872"/>
                          </a:lnTo>
                          <a:lnTo>
                            <a:pt x="7502" y="3872"/>
                          </a:lnTo>
                          <a:lnTo>
                            <a:pt x="7502" y="3872"/>
                          </a:lnTo>
                          <a:lnTo>
                            <a:pt x="7478" y="3337"/>
                          </a:lnTo>
                          <a:lnTo>
                            <a:pt x="7429" y="2825"/>
                          </a:lnTo>
                          <a:lnTo>
                            <a:pt x="7332" y="2314"/>
                          </a:lnTo>
                          <a:lnTo>
                            <a:pt x="7210" y="1827"/>
                          </a:lnTo>
                          <a:lnTo>
                            <a:pt x="7064" y="1340"/>
                          </a:lnTo>
                          <a:lnTo>
                            <a:pt x="6893" y="877"/>
                          </a:lnTo>
                          <a:lnTo>
                            <a:pt x="6674" y="438"/>
                          </a:lnTo>
                          <a:lnTo>
                            <a:pt x="6431" y="0"/>
                          </a:lnTo>
                          <a:lnTo>
                            <a:pt x="6431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</p:grpSp>
            <p:grpSp>
              <p:nvGrpSpPr>
                <p:cNvPr id="657" name="Shape 657"/>
                <p:cNvGrpSpPr/>
                <p:nvPr/>
              </p:nvGrpSpPr>
              <p:grpSpPr>
                <a:xfrm>
                  <a:off x="1047114" y="1470448"/>
                  <a:ext cx="3894630" cy="342398"/>
                  <a:chOff x="176103" y="1851448"/>
                  <a:chExt cx="3894630" cy="342398"/>
                </a:xfrm>
              </p:grpSpPr>
              <p:grpSp>
                <p:nvGrpSpPr>
                  <p:cNvPr id="658" name="Shape 658"/>
                  <p:cNvGrpSpPr/>
                  <p:nvPr/>
                </p:nvGrpSpPr>
                <p:grpSpPr>
                  <a:xfrm>
                    <a:off x="2023105" y="1859895"/>
                    <a:ext cx="345970" cy="325504"/>
                    <a:chOff x="5972700" y="2330200"/>
                    <a:chExt cx="411625" cy="387275"/>
                  </a:xfrm>
                </p:grpSpPr>
                <p:sp>
                  <p:nvSpPr>
                    <p:cNvPr id="659" name="Shape 659"/>
                    <p:cNvSpPr/>
                    <p:nvPr/>
                  </p:nvSpPr>
                  <p:spPr>
                    <a:xfrm>
                      <a:off x="5972700" y="2476950"/>
                      <a:ext cx="98050" cy="219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22" h="8793" fill="none" extrusionOk="0">
                          <a:moveTo>
                            <a:pt x="0" y="0"/>
                          </a:moveTo>
                          <a:lnTo>
                            <a:pt x="0" y="8792"/>
                          </a:lnTo>
                          <a:lnTo>
                            <a:pt x="3921" y="8792"/>
                          </a:lnTo>
                          <a:lnTo>
                            <a:pt x="3921" y="0"/>
                          </a:lnTo>
                          <a:lnTo>
                            <a:pt x="0" y="0"/>
                          </a:lnTo>
                          <a:close/>
                          <a:moveTo>
                            <a:pt x="2411" y="2411"/>
                          </a:moveTo>
                          <a:lnTo>
                            <a:pt x="2411" y="2411"/>
                          </a:lnTo>
                          <a:lnTo>
                            <a:pt x="2265" y="2387"/>
                          </a:lnTo>
                          <a:lnTo>
                            <a:pt x="2143" y="2363"/>
                          </a:lnTo>
                          <a:lnTo>
                            <a:pt x="2022" y="2290"/>
                          </a:lnTo>
                          <a:lnTo>
                            <a:pt x="1924" y="2216"/>
                          </a:lnTo>
                          <a:lnTo>
                            <a:pt x="1827" y="2095"/>
                          </a:lnTo>
                          <a:lnTo>
                            <a:pt x="1754" y="1973"/>
                          </a:lnTo>
                          <a:lnTo>
                            <a:pt x="1729" y="1851"/>
                          </a:lnTo>
                          <a:lnTo>
                            <a:pt x="1705" y="1705"/>
                          </a:lnTo>
                          <a:lnTo>
                            <a:pt x="1705" y="1705"/>
                          </a:lnTo>
                          <a:lnTo>
                            <a:pt x="1729" y="1559"/>
                          </a:lnTo>
                          <a:lnTo>
                            <a:pt x="1754" y="1437"/>
                          </a:lnTo>
                          <a:lnTo>
                            <a:pt x="1827" y="1315"/>
                          </a:lnTo>
                          <a:lnTo>
                            <a:pt x="1924" y="1218"/>
                          </a:lnTo>
                          <a:lnTo>
                            <a:pt x="2022" y="1120"/>
                          </a:lnTo>
                          <a:lnTo>
                            <a:pt x="2143" y="1072"/>
                          </a:lnTo>
                          <a:lnTo>
                            <a:pt x="2265" y="1023"/>
                          </a:lnTo>
                          <a:lnTo>
                            <a:pt x="2411" y="999"/>
                          </a:lnTo>
                          <a:lnTo>
                            <a:pt x="2411" y="999"/>
                          </a:lnTo>
                          <a:lnTo>
                            <a:pt x="2557" y="1023"/>
                          </a:lnTo>
                          <a:lnTo>
                            <a:pt x="2679" y="1072"/>
                          </a:lnTo>
                          <a:lnTo>
                            <a:pt x="2801" y="1120"/>
                          </a:lnTo>
                          <a:lnTo>
                            <a:pt x="2898" y="1218"/>
                          </a:lnTo>
                          <a:lnTo>
                            <a:pt x="2996" y="1315"/>
                          </a:lnTo>
                          <a:lnTo>
                            <a:pt x="3069" y="1437"/>
                          </a:lnTo>
                          <a:lnTo>
                            <a:pt x="3093" y="1559"/>
                          </a:lnTo>
                          <a:lnTo>
                            <a:pt x="3118" y="1705"/>
                          </a:lnTo>
                          <a:lnTo>
                            <a:pt x="3118" y="1705"/>
                          </a:lnTo>
                          <a:lnTo>
                            <a:pt x="3093" y="1851"/>
                          </a:lnTo>
                          <a:lnTo>
                            <a:pt x="3069" y="1973"/>
                          </a:lnTo>
                          <a:lnTo>
                            <a:pt x="2996" y="2095"/>
                          </a:lnTo>
                          <a:lnTo>
                            <a:pt x="2898" y="2216"/>
                          </a:lnTo>
                          <a:lnTo>
                            <a:pt x="2801" y="2290"/>
                          </a:lnTo>
                          <a:lnTo>
                            <a:pt x="2679" y="2363"/>
                          </a:lnTo>
                          <a:lnTo>
                            <a:pt x="2557" y="2387"/>
                          </a:lnTo>
                          <a:lnTo>
                            <a:pt x="2411" y="2411"/>
                          </a:lnTo>
                          <a:lnTo>
                            <a:pt x="2411" y="241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60" name="Shape 660"/>
                    <p:cNvSpPr/>
                    <p:nvPr/>
                  </p:nvSpPr>
                  <p:spPr>
                    <a:xfrm>
                      <a:off x="6078025" y="2330200"/>
                      <a:ext cx="306300" cy="3872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252" h="15491" fill="none" extrusionOk="0">
                          <a:moveTo>
                            <a:pt x="1" y="13396"/>
                          </a:moveTo>
                          <a:lnTo>
                            <a:pt x="1511" y="13396"/>
                          </a:lnTo>
                          <a:lnTo>
                            <a:pt x="1511" y="13396"/>
                          </a:lnTo>
                          <a:lnTo>
                            <a:pt x="1998" y="13639"/>
                          </a:lnTo>
                          <a:lnTo>
                            <a:pt x="2680" y="13932"/>
                          </a:lnTo>
                          <a:lnTo>
                            <a:pt x="3556" y="14273"/>
                          </a:lnTo>
                          <a:lnTo>
                            <a:pt x="4531" y="14638"/>
                          </a:lnTo>
                          <a:lnTo>
                            <a:pt x="5578" y="14955"/>
                          </a:lnTo>
                          <a:lnTo>
                            <a:pt x="6114" y="15101"/>
                          </a:lnTo>
                          <a:lnTo>
                            <a:pt x="6650" y="15222"/>
                          </a:lnTo>
                          <a:lnTo>
                            <a:pt x="7161" y="15344"/>
                          </a:lnTo>
                          <a:lnTo>
                            <a:pt x="7672" y="15417"/>
                          </a:lnTo>
                          <a:lnTo>
                            <a:pt x="8135" y="15466"/>
                          </a:lnTo>
                          <a:lnTo>
                            <a:pt x="8598" y="15490"/>
                          </a:lnTo>
                          <a:lnTo>
                            <a:pt x="8598" y="15490"/>
                          </a:lnTo>
                          <a:lnTo>
                            <a:pt x="9377" y="15490"/>
                          </a:lnTo>
                          <a:lnTo>
                            <a:pt x="9791" y="15466"/>
                          </a:lnTo>
                          <a:lnTo>
                            <a:pt x="10181" y="15417"/>
                          </a:lnTo>
                          <a:lnTo>
                            <a:pt x="10522" y="15320"/>
                          </a:lnTo>
                          <a:lnTo>
                            <a:pt x="10692" y="15271"/>
                          </a:lnTo>
                          <a:lnTo>
                            <a:pt x="10814" y="15222"/>
                          </a:lnTo>
                          <a:lnTo>
                            <a:pt x="10936" y="15149"/>
                          </a:lnTo>
                          <a:lnTo>
                            <a:pt x="11033" y="15052"/>
                          </a:lnTo>
                          <a:lnTo>
                            <a:pt x="11082" y="14955"/>
                          </a:lnTo>
                          <a:lnTo>
                            <a:pt x="11131" y="14833"/>
                          </a:lnTo>
                          <a:lnTo>
                            <a:pt x="11204" y="14126"/>
                          </a:lnTo>
                          <a:lnTo>
                            <a:pt x="11204" y="14126"/>
                          </a:lnTo>
                          <a:lnTo>
                            <a:pt x="11180" y="13956"/>
                          </a:lnTo>
                          <a:lnTo>
                            <a:pt x="11131" y="13810"/>
                          </a:lnTo>
                          <a:lnTo>
                            <a:pt x="11033" y="13664"/>
                          </a:lnTo>
                          <a:lnTo>
                            <a:pt x="10887" y="13542"/>
                          </a:lnTo>
                          <a:lnTo>
                            <a:pt x="10887" y="13542"/>
                          </a:lnTo>
                          <a:lnTo>
                            <a:pt x="11009" y="13518"/>
                          </a:lnTo>
                          <a:lnTo>
                            <a:pt x="11131" y="13469"/>
                          </a:lnTo>
                          <a:lnTo>
                            <a:pt x="11253" y="13420"/>
                          </a:lnTo>
                          <a:lnTo>
                            <a:pt x="11350" y="13323"/>
                          </a:lnTo>
                          <a:lnTo>
                            <a:pt x="11423" y="13225"/>
                          </a:lnTo>
                          <a:lnTo>
                            <a:pt x="11496" y="13104"/>
                          </a:lnTo>
                          <a:lnTo>
                            <a:pt x="11545" y="12957"/>
                          </a:lnTo>
                          <a:lnTo>
                            <a:pt x="11569" y="12836"/>
                          </a:lnTo>
                          <a:lnTo>
                            <a:pt x="11642" y="11959"/>
                          </a:lnTo>
                          <a:lnTo>
                            <a:pt x="11642" y="11959"/>
                          </a:lnTo>
                          <a:lnTo>
                            <a:pt x="11642" y="11837"/>
                          </a:lnTo>
                          <a:lnTo>
                            <a:pt x="11642" y="11740"/>
                          </a:lnTo>
                          <a:lnTo>
                            <a:pt x="11618" y="11618"/>
                          </a:lnTo>
                          <a:lnTo>
                            <a:pt x="11569" y="11521"/>
                          </a:lnTo>
                          <a:lnTo>
                            <a:pt x="11447" y="11350"/>
                          </a:lnTo>
                          <a:lnTo>
                            <a:pt x="11374" y="11277"/>
                          </a:lnTo>
                          <a:lnTo>
                            <a:pt x="11301" y="11204"/>
                          </a:lnTo>
                          <a:lnTo>
                            <a:pt x="11301" y="11204"/>
                          </a:lnTo>
                          <a:lnTo>
                            <a:pt x="11423" y="11180"/>
                          </a:lnTo>
                          <a:lnTo>
                            <a:pt x="11521" y="11131"/>
                          </a:lnTo>
                          <a:lnTo>
                            <a:pt x="11618" y="11058"/>
                          </a:lnTo>
                          <a:lnTo>
                            <a:pt x="11715" y="10960"/>
                          </a:lnTo>
                          <a:lnTo>
                            <a:pt x="11788" y="10863"/>
                          </a:lnTo>
                          <a:lnTo>
                            <a:pt x="11837" y="10766"/>
                          </a:lnTo>
                          <a:lnTo>
                            <a:pt x="11886" y="10644"/>
                          </a:lnTo>
                          <a:lnTo>
                            <a:pt x="11910" y="10498"/>
                          </a:lnTo>
                          <a:lnTo>
                            <a:pt x="11983" y="9645"/>
                          </a:lnTo>
                          <a:lnTo>
                            <a:pt x="11983" y="9645"/>
                          </a:lnTo>
                          <a:lnTo>
                            <a:pt x="11983" y="9523"/>
                          </a:lnTo>
                          <a:lnTo>
                            <a:pt x="11983" y="9402"/>
                          </a:lnTo>
                          <a:lnTo>
                            <a:pt x="11959" y="9280"/>
                          </a:lnTo>
                          <a:lnTo>
                            <a:pt x="11910" y="9182"/>
                          </a:lnTo>
                          <a:lnTo>
                            <a:pt x="11861" y="9085"/>
                          </a:lnTo>
                          <a:lnTo>
                            <a:pt x="11788" y="9012"/>
                          </a:lnTo>
                          <a:lnTo>
                            <a:pt x="11715" y="8939"/>
                          </a:lnTo>
                          <a:lnTo>
                            <a:pt x="11618" y="8866"/>
                          </a:lnTo>
                          <a:lnTo>
                            <a:pt x="11618" y="8866"/>
                          </a:lnTo>
                          <a:lnTo>
                            <a:pt x="11715" y="8841"/>
                          </a:lnTo>
                          <a:lnTo>
                            <a:pt x="11813" y="8768"/>
                          </a:lnTo>
                          <a:lnTo>
                            <a:pt x="11910" y="8695"/>
                          </a:lnTo>
                          <a:lnTo>
                            <a:pt x="11983" y="8622"/>
                          </a:lnTo>
                          <a:lnTo>
                            <a:pt x="12056" y="8525"/>
                          </a:lnTo>
                          <a:lnTo>
                            <a:pt x="12105" y="8427"/>
                          </a:lnTo>
                          <a:lnTo>
                            <a:pt x="12129" y="8306"/>
                          </a:lnTo>
                          <a:lnTo>
                            <a:pt x="12154" y="8184"/>
                          </a:lnTo>
                          <a:lnTo>
                            <a:pt x="12251" y="7307"/>
                          </a:lnTo>
                          <a:lnTo>
                            <a:pt x="12251" y="7307"/>
                          </a:lnTo>
                          <a:lnTo>
                            <a:pt x="12227" y="7185"/>
                          </a:lnTo>
                          <a:lnTo>
                            <a:pt x="12202" y="7064"/>
                          </a:lnTo>
                          <a:lnTo>
                            <a:pt x="12154" y="6966"/>
                          </a:lnTo>
                          <a:lnTo>
                            <a:pt x="12105" y="6869"/>
                          </a:lnTo>
                          <a:lnTo>
                            <a:pt x="12032" y="6771"/>
                          </a:lnTo>
                          <a:lnTo>
                            <a:pt x="11935" y="6698"/>
                          </a:lnTo>
                          <a:lnTo>
                            <a:pt x="11715" y="6552"/>
                          </a:lnTo>
                          <a:lnTo>
                            <a:pt x="11472" y="6430"/>
                          </a:lnTo>
                          <a:lnTo>
                            <a:pt x="11180" y="6333"/>
                          </a:lnTo>
                          <a:lnTo>
                            <a:pt x="10863" y="6260"/>
                          </a:lnTo>
                          <a:lnTo>
                            <a:pt x="10546" y="6211"/>
                          </a:lnTo>
                          <a:lnTo>
                            <a:pt x="10546" y="6211"/>
                          </a:lnTo>
                          <a:lnTo>
                            <a:pt x="9864" y="6114"/>
                          </a:lnTo>
                          <a:lnTo>
                            <a:pt x="8817" y="6016"/>
                          </a:lnTo>
                          <a:lnTo>
                            <a:pt x="7575" y="5943"/>
                          </a:lnTo>
                          <a:lnTo>
                            <a:pt x="6309" y="5870"/>
                          </a:lnTo>
                          <a:lnTo>
                            <a:pt x="6309" y="5870"/>
                          </a:lnTo>
                          <a:lnTo>
                            <a:pt x="6479" y="5578"/>
                          </a:lnTo>
                          <a:lnTo>
                            <a:pt x="6625" y="5237"/>
                          </a:lnTo>
                          <a:lnTo>
                            <a:pt x="6771" y="4872"/>
                          </a:lnTo>
                          <a:lnTo>
                            <a:pt x="6869" y="4482"/>
                          </a:lnTo>
                          <a:lnTo>
                            <a:pt x="6966" y="4092"/>
                          </a:lnTo>
                          <a:lnTo>
                            <a:pt x="7064" y="3678"/>
                          </a:lnTo>
                          <a:lnTo>
                            <a:pt x="7161" y="2875"/>
                          </a:lnTo>
                          <a:lnTo>
                            <a:pt x="7234" y="2144"/>
                          </a:lnTo>
                          <a:lnTo>
                            <a:pt x="7283" y="1535"/>
                          </a:lnTo>
                          <a:lnTo>
                            <a:pt x="7283" y="975"/>
                          </a:lnTo>
                          <a:lnTo>
                            <a:pt x="7283" y="975"/>
                          </a:lnTo>
                          <a:lnTo>
                            <a:pt x="7283" y="804"/>
                          </a:lnTo>
                          <a:lnTo>
                            <a:pt x="7210" y="609"/>
                          </a:lnTo>
                          <a:lnTo>
                            <a:pt x="7137" y="463"/>
                          </a:lnTo>
                          <a:lnTo>
                            <a:pt x="7015" y="317"/>
                          </a:lnTo>
                          <a:lnTo>
                            <a:pt x="6869" y="171"/>
                          </a:lnTo>
                          <a:lnTo>
                            <a:pt x="6698" y="98"/>
                          </a:lnTo>
                          <a:lnTo>
                            <a:pt x="6503" y="25"/>
                          </a:lnTo>
                          <a:lnTo>
                            <a:pt x="6309" y="1"/>
                          </a:lnTo>
                          <a:lnTo>
                            <a:pt x="6309" y="1"/>
                          </a:lnTo>
                          <a:lnTo>
                            <a:pt x="5943" y="25"/>
                          </a:lnTo>
                          <a:lnTo>
                            <a:pt x="5700" y="74"/>
                          </a:lnTo>
                          <a:lnTo>
                            <a:pt x="5505" y="147"/>
                          </a:lnTo>
                          <a:lnTo>
                            <a:pt x="5359" y="220"/>
                          </a:lnTo>
                          <a:lnTo>
                            <a:pt x="5359" y="220"/>
                          </a:lnTo>
                          <a:lnTo>
                            <a:pt x="4969" y="1462"/>
                          </a:lnTo>
                          <a:lnTo>
                            <a:pt x="4774" y="2022"/>
                          </a:lnTo>
                          <a:lnTo>
                            <a:pt x="4579" y="2534"/>
                          </a:lnTo>
                          <a:lnTo>
                            <a:pt x="4385" y="2996"/>
                          </a:lnTo>
                          <a:lnTo>
                            <a:pt x="4190" y="3386"/>
                          </a:lnTo>
                          <a:lnTo>
                            <a:pt x="4019" y="3678"/>
                          </a:lnTo>
                          <a:lnTo>
                            <a:pt x="3873" y="3922"/>
                          </a:lnTo>
                          <a:lnTo>
                            <a:pt x="3873" y="3922"/>
                          </a:lnTo>
                          <a:lnTo>
                            <a:pt x="3654" y="4141"/>
                          </a:lnTo>
                          <a:lnTo>
                            <a:pt x="3313" y="4482"/>
                          </a:lnTo>
                          <a:lnTo>
                            <a:pt x="2509" y="5237"/>
                          </a:lnTo>
                          <a:lnTo>
                            <a:pt x="1438" y="6211"/>
                          </a:lnTo>
                          <a:lnTo>
                            <a:pt x="1" y="621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661" name="Shape 661"/>
                  <p:cNvGrpSpPr/>
                  <p:nvPr/>
                </p:nvGrpSpPr>
                <p:grpSpPr>
                  <a:xfrm>
                    <a:off x="1093458" y="1865778"/>
                    <a:ext cx="353136" cy="313737"/>
                    <a:chOff x="5292575" y="3681900"/>
                    <a:chExt cx="420150" cy="373275"/>
                  </a:xfrm>
                </p:grpSpPr>
                <p:sp>
                  <p:nvSpPr>
                    <p:cNvPr id="662" name="Shape 662"/>
                    <p:cNvSpPr/>
                    <p:nvPr/>
                  </p:nvSpPr>
                  <p:spPr>
                    <a:xfrm>
                      <a:off x="5292575" y="3706875"/>
                      <a:ext cx="420150" cy="2667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06" h="10668" fill="none" extrusionOk="0">
                          <a:moveTo>
                            <a:pt x="16319" y="0"/>
                          </a:moveTo>
                          <a:lnTo>
                            <a:pt x="488" y="0"/>
                          </a:lnTo>
                          <a:lnTo>
                            <a:pt x="488" y="0"/>
                          </a:lnTo>
                          <a:lnTo>
                            <a:pt x="390" y="0"/>
                          </a:lnTo>
                          <a:lnTo>
                            <a:pt x="293" y="25"/>
                          </a:lnTo>
                          <a:lnTo>
                            <a:pt x="196" y="73"/>
                          </a:lnTo>
                          <a:lnTo>
                            <a:pt x="123" y="146"/>
                          </a:lnTo>
                          <a:lnTo>
                            <a:pt x="74" y="219"/>
                          </a:lnTo>
                          <a:lnTo>
                            <a:pt x="25" y="292"/>
                          </a:lnTo>
                          <a:lnTo>
                            <a:pt x="1" y="390"/>
                          </a:lnTo>
                          <a:lnTo>
                            <a:pt x="1" y="487"/>
                          </a:lnTo>
                          <a:lnTo>
                            <a:pt x="1" y="10181"/>
                          </a:lnTo>
                          <a:lnTo>
                            <a:pt x="1" y="10181"/>
                          </a:lnTo>
                          <a:lnTo>
                            <a:pt x="1" y="10278"/>
                          </a:lnTo>
                          <a:lnTo>
                            <a:pt x="25" y="10375"/>
                          </a:lnTo>
                          <a:lnTo>
                            <a:pt x="74" y="10448"/>
                          </a:lnTo>
                          <a:lnTo>
                            <a:pt x="123" y="10522"/>
                          </a:lnTo>
                          <a:lnTo>
                            <a:pt x="196" y="10570"/>
                          </a:lnTo>
                          <a:lnTo>
                            <a:pt x="293" y="10619"/>
                          </a:lnTo>
                          <a:lnTo>
                            <a:pt x="390" y="10643"/>
                          </a:lnTo>
                          <a:lnTo>
                            <a:pt x="488" y="10668"/>
                          </a:lnTo>
                          <a:lnTo>
                            <a:pt x="16319" y="10668"/>
                          </a:lnTo>
                          <a:lnTo>
                            <a:pt x="16319" y="10668"/>
                          </a:lnTo>
                          <a:lnTo>
                            <a:pt x="16416" y="10643"/>
                          </a:lnTo>
                          <a:lnTo>
                            <a:pt x="16513" y="10619"/>
                          </a:lnTo>
                          <a:lnTo>
                            <a:pt x="16611" y="10570"/>
                          </a:lnTo>
                          <a:lnTo>
                            <a:pt x="16684" y="10522"/>
                          </a:lnTo>
                          <a:lnTo>
                            <a:pt x="16733" y="10448"/>
                          </a:lnTo>
                          <a:lnTo>
                            <a:pt x="16781" y="10375"/>
                          </a:lnTo>
                          <a:lnTo>
                            <a:pt x="16806" y="10278"/>
                          </a:lnTo>
                          <a:lnTo>
                            <a:pt x="16806" y="10181"/>
                          </a:lnTo>
                          <a:lnTo>
                            <a:pt x="16806" y="487"/>
                          </a:lnTo>
                          <a:lnTo>
                            <a:pt x="16806" y="487"/>
                          </a:lnTo>
                          <a:lnTo>
                            <a:pt x="16806" y="390"/>
                          </a:lnTo>
                          <a:lnTo>
                            <a:pt x="16781" y="292"/>
                          </a:lnTo>
                          <a:lnTo>
                            <a:pt x="16733" y="219"/>
                          </a:lnTo>
                          <a:lnTo>
                            <a:pt x="16684" y="146"/>
                          </a:lnTo>
                          <a:lnTo>
                            <a:pt x="16611" y="73"/>
                          </a:lnTo>
                          <a:lnTo>
                            <a:pt x="16513" y="25"/>
                          </a:lnTo>
                          <a:lnTo>
                            <a:pt x="16416" y="0"/>
                          </a:lnTo>
                          <a:lnTo>
                            <a:pt x="16319" y="0"/>
                          </a:lnTo>
                          <a:lnTo>
                            <a:pt x="16319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63" name="Shape 663"/>
                    <p:cNvSpPr/>
                    <p:nvPr/>
                  </p:nvSpPr>
                  <p:spPr>
                    <a:xfrm>
                      <a:off x="5490475" y="3681900"/>
                      <a:ext cx="24375" cy="250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75" h="1000" fill="none" extrusionOk="0">
                          <a:moveTo>
                            <a:pt x="974" y="999"/>
                          </a:moveTo>
                          <a:lnTo>
                            <a:pt x="974" y="488"/>
                          </a:lnTo>
                          <a:lnTo>
                            <a:pt x="974" y="488"/>
                          </a:lnTo>
                          <a:lnTo>
                            <a:pt x="974" y="390"/>
                          </a:lnTo>
                          <a:lnTo>
                            <a:pt x="926" y="293"/>
                          </a:lnTo>
                          <a:lnTo>
                            <a:pt x="901" y="220"/>
                          </a:lnTo>
                          <a:lnTo>
                            <a:pt x="828" y="147"/>
                          </a:lnTo>
                          <a:lnTo>
                            <a:pt x="755" y="74"/>
                          </a:lnTo>
                          <a:lnTo>
                            <a:pt x="682" y="49"/>
                          </a:lnTo>
                          <a:lnTo>
                            <a:pt x="585" y="1"/>
                          </a:lnTo>
                          <a:lnTo>
                            <a:pt x="487" y="1"/>
                          </a:lnTo>
                          <a:lnTo>
                            <a:pt x="487" y="1"/>
                          </a:lnTo>
                          <a:lnTo>
                            <a:pt x="390" y="1"/>
                          </a:lnTo>
                          <a:lnTo>
                            <a:pt x="292" y="49"/>
                          </a:lnTo>
                          <a:lnTo>
                            <a:pt x="219" y="74"/>
                          </a:lnTo>
                          <a:lnTo>
                            <a:pt x="146" y="147"/>
                          </a:lnTo>
                          <a:lnTo>
                            <a:pt x="73" y="220"/>
                          </a:lnTo>
                          <a:lnTo>
                            <a:pt x="49" y="293"/>
                          </a:lnTo>
                          <a:lnTo>
                            <a:pt x="0" y="390"/>
                          </a:lnTo>
                          <a:lnTo>
                            <a:pt x="0" y="488"/>
                          </a:lnTo>
                          <a:lnTo>
                            <a:pt x="0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64" name="Shape 664"/>
                    <p:cNvSpPr/>
                    <p:nvPr/>
                  </p:nvSpPr>
                  <p:spPr>
                    <a:xfrm>
                      <a:off x="5358350" y="3973550"/>
                      <a:ext cx="60900" cy="816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6" h="3265" fill="none" extrusionOk="0">
                          <a:moveTo>
                            <a:pt x="1340" y="1"/>
                          </a:moveTo>
                          <a:lnTo>
                            <a:pt x="49" y="2558"/>
                          </a:lnTo>
                          <a:lnTo>
                            <a:pt x="49" y="2558"/>
                          </a:lnTo>
                          <a:lnTo>
                            <a:pt x="24" y="2631"/>
                          </a:lnTo>
                          <a:lnTo>
                            <a:pt x="0" y="2728"/>
                          </a:lnTo>
                          <a:lnTo>
                            <a:pt x="0" y="2826"/>
                          </a:lnTo>
                          <a:lnTo>
                            <a:pt x="24" y="2923"/>
                          </a:lnTo>
                          <a:lnTo>
                            <a:pt x="73" y="2996"/>
                          </a:lnTo>
                          <a:lnTo>
                            <a:pt x="122" y="3094"/>
                          </a:lnTo>
                          <a:lnTo>
                            <a:pt x="195" y="3142"/>
                          </a:lnTo>
                          <a:lnTo>
                            <a:pt x="268" y="3215"/>
                          </a:lnTo>
                          <a:lnTo>
                            <a:pt x="268" y="3215"/>
                          </a:lnTo>
                          <a:lnTo>
                            <a:pt x="390" y="3240"/>
                          </a:lnTo>
                          <a:lnTo>
                            <a:pt x="487" y="3264"/>
                          </a:lnTo>
                          <a:lnTo>
                            <a:pt x="487" y="3264"/>
                          </a:lnTo>
                          <a:lnTo>
                            <a:pt x="633" y="3240"/>
                          </a:lnTo>
                          <a:lnTo>
                            <a:pt x="755" y="3191"/>
                          </a:lnTo>
                          <a:lnTo>
                            <a:pt x="853" y="3094"/>
                          </a:lnTo>
                          <a:lnTo>
                            <a:pt x="926" y="2996"/>
                          </a:lnTo>
                          <a:lnTo>
                            <a:pt x="2436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65" name="Shape 665"/>
                    <p:cNvSpPr/>
                    <p:nvPr/>
                  </p:nvSpPr>
                  <p:spPr>
                    <a:xfrm>
                      <a:off x="5586050" y="3973550"/>
                      <a:ext cx="60925" cy="816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7" h="3265" fill="none" extrusionOk="0">
                          <a:moveTo>
                            <a:pt x="1" y="1"/>
                          </a:moveTo>
                          <a:lnTo>
                            <a:pt x="1511" y="2996"/>
                          </a:lnTo>
                          <a:lnTo>
                            <a:pt x="1511" y="2996"/>
                          </a:lnTo>
                          <a:lnTo>
                            <a:pt x="1584" y="3094"/>
                          </a:lnTo>
                          <a:lnTo>
                            <a:pt x="1681" y="3191"/>
                          </a:lnTo>
                          <a:lnTo>
                            <a:pt x="1803" y="3240"/>
                          </a:lnTo>
                          <a:lnTo>
                            <a:pt x="1949" y="3264"/>
                          </a:lnTo>
                          <a:lnTo>
                            <a:pt x="1949" y="3264"/>
                          </a:lnTo>
                          <a:lnTo>
                            <a:pt x="2047" y="3240"/>
                          </a:lnTo>
                          <a:lnTo>
                            <a:pt x="2168" y="3215"/>
                          </a:lnTo>
                          <a:lnTo>
                            <a:pt x="2168" y="3215"/>
                          </a:lnTo>
                          <a:lnTo>
                            <a:pt x="2241" y="3142"/>
                          </a:lnTo>
                          <a:lnTo>
                            <a:pt x="2315" y="3094"/>
                          </a:lnTo>
                          <a:lnTo>
                            <a:pt x="2363" y="2996"/>
                          </a:lnTo>
                          <a:lnTo>
                            <a:pt x="2412" y="2923"/>
                          </a:lnTo>
                          <a:lnTo>
                            <a:pt x="2436" y="2826"/>
                          </a:lnTo>
                          <a:lnTo>
                            <a:pt x="2436" y="2728"/>
                          </a:lnTo>
                          <a:lnTo>
                            <a:pt x="2412" y="2631"/>
                          </a:lnTo>
                          <a:lnTo>
                            <a:pt x="2388" y="2558"/>
                          </a:lnTo>
                          <a:lnTo>
                            <a:pt x="1097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66" name="Shape 666"/>
                    <p:cNvSpPr/>
                    <p:nvPr/>
                  </p:nvSpPr>
                  <p:spPr>
                    <a:xfrm>
                      <a:off x="5316925" y="3731225"/>
                      <a:ext cx="371450" cy="2180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858" h="8720" fill="none" extrusionOk="0">
                          <a:moveTo>
                            <a:pt x="1" y="0"/>
                          </a:moveTo>
                          <a:lnTo>
                            <a:pt x="1" y="8719"/>
                          </a:lnTo>
                          <a:lnTo>
                            <a:pt x="14857" y="8719"/>
                          </a:lnTo>
                          <a:lnTo>
                            <a:pt x="14857" y="0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67" name="Shape 667"/>
                    <p:cNvSpPr/>
                    <p:nvPr/>
                  </p:nvSpPr>
                  <p:spPr>
                    <a:xfrm>
                      <a:off x="5380250" y="3784800"/>
                      <a:ext cx="230200" cy="1157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208" h="4629" fill="none" extrusionOk="0">
                          <a:moveTo>
                            <a:pt x="9207" y="1"/>
                          </a:moveTo>
                          <a:lnTo>
                            <a:pt x="5213" y="3995"/>
                          </a:lnTo>
                          <a:lnTo>
                            <a:pt x="5213" y="3995"/>
                          </a:lnTo>
                          <a:lnTo>
                            <a:pt x="5140" y="4044"/>
                          </a:lnTo>
                          <a:lnTo>
                            <a:pt x="5067" y="4092"/>
                          </a:lnTo>
                          <a:lnTo>
                            <a:pt x="4969" y="4117"/>
                          </a:lnTo>
                          <a:lnTo>
                            <a:pt x="4872" y="4141"/>
                          </a:lnTo>
                          <a:lnTo>
                            <a:pt x="4774" y="4117"/>
                          </a:lnTo>
                          <a:lnTo>
                            <a:pt x="4677" y="4092"/>
                          </a:lnTo>
                          <a:lnTo>
                            <a:pt x="4604" y="4044"/>
                          </a:lnTo>
                          <a:lnTo>
                            <a:pt x="4531" y="3995"/>
                          </a:lnTo>
                          <a:lnTo>
                            <a:pt x="2582" y="2046"/>
                          </a:lnTo>
                          <a:lnTo>
                            <a:pt x="1" y="4628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68" name="Shape 668"/>
                    <p:cNvSpPr/>
                    <p:nvPr/>
                  </p:nvSpPr>
                  <p:spPr>
                    <a:xfrm>
                      <a:off x="5547700" y="3779925"/>
                      <a:ext cx="68825" cy="68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53" h="2753" fill="none" extrusionOk="0">
                          <a:moveTo>
                            <a:pt x="0" y="1"/>
                          </a:moveTo>
                          <a:lnTo>
                            <a:pt x="2265" y="1"/>
                          </a:lnTo>
                          <a:lnTo>
                            <a:pt x="2265" y="1"/>
                          </a:lnTo>
                          <a:lnTo>
                            <a:pt x="2363" y="1"/>
                          </a:lnTo>
                          <a:lnTo>
                            <a:pt x="2460" y="25"/>
                          </a:lnTo>
                          <a:lnTo>
                            <a:pt x="2533" y="74"/>
                          </a:lnTo>
                          <a:lnTo>
                            <a:pt x="2606" y="147"/>
                          </a:lnTo>
                          <a:lnTo>
                            <a:pt x="2680" y="220"/>
                          </a:lnTo>
                          <a:lnTo>
                            <a:pt x="2728" y="293"/>
                          </a:lnTo>
                          <a:lnTo>
                            <a:pt x="2753" y="390"/>
                          </a:lnTo>
                          <a:lnTo>
                            <a:pt x="2753" y="488"/>
                          </a:lnTo>
                          <a:lnTo>
                            <a:pt x="2753" y="2753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sp>
                <p:nvSpPr>
                  <p:cNvPr id="669" name="Shape 669"/>
                  <p:cNvSpPr/>
                  <p:nvPr/>
                </p:nvSpPr>
                <p:spPr>
                  <a:xfrm>
                    <a:off x="176103" y="1852215"/>
                    <a:ext cx="340843" cy="3408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21" h="16222" fill="none" extrusionOk="0">
                        <a:moveTo>
                          <a:pt x="0" y="8111"/>
                        </a:moveTo>
                        <a:lnTo>
                          <a:pt x="0" y="8111"/>
                        </a:lnTo>
                        <a:lnTo>
                          <a:pt x="0" y="7697"/>
                        </a:lnTo>
                        <a:lnTo>
                          <a:pt x="49" y="7283"/>
                        </a:lnTo>
                        <a:lnTo>
                          <a:pt x="98" y="6869"/>
                        </a:lnTo>
                        <a:lnTo>
                          <a:pt x="171" y="6479"/>
                        </a:lnTo>
                        <a:lnTo>
                          <a:pt x="244" y="6090"/>
                        </a:lnTo>
                        <a:lnTo>
                          <a:pt x="366" y="5700"/>
                        </a:lnTo>
                        <a:lnTo>
                          <a:pt x="487" y="5335"/>
                        </a:lnTo>
                        <a:lnTo>
                          <a:pt x="634" y="4945"/>
                        </a:lnTo>
                        <a:lnTo>
                          <a:pt x="804" y="4604"/>
                        </a:lnTo>
                        <a:lnTo>
                          <a:pt x="975" y="4239"/>
                        </a:lnTo>
                        <a:lnTo>
                          <a:pt x="1169" y="3898"/>
                        </a:lnTo>
                        <a:lnTo>
                          <a:pt x="1389" y="3581"/>
                        </a:lnTo>
                        <a:lnTo>
                          <a:pt x="1608" y="3264"/>
                        </a:lnTo>
                        <a:lnTo>
                          <a:pt x="1851" y="2948"/>
                        </a:lnTo>
                        <a:lnTo>
                          <a:pt x="2119" y="2656"/>
                        </a:lnTo>
                        <a:lnTo>
                          <a:pt x="2387" y="2388"/>
                        </a:lnTo>
                        <a:lnTo>
                          <a:pt x="2655" y="2120"/>
                        </a:lnTo>
                        <a:lnTo>
                          <a:pt x="2947" y="1852"/>
                        </a:lnTo>
                        <a:lnTo>
                          <a:pt x="3264" y="1608"/>
                        </a:lnTo>
                        <a:lnTo>
                          <a:pt x="3581" y="1389"/>
                        </a:lnTo>
                        <a:lnTo>
                          <a:pt x="3897" y="1170"/>
                        </a:lnTo>
                        <a:lnTo>
                          <a:pt x="4238" y="975"/>
                        </a:lnTo>
                        <a:lnTo>
                          <a:pt x="4603" y="805"/>
                        </a:lnTo>
                        <a:lnTo>
                          <a:pt x="4944" y="634"/>
                        </a:lnTo>
                        <a:lnTo>
                          <a:pt x="5334" y="488"/>
                        </a:lnTo>
                        <a:lnTo>
                          <a:pt x="5699" y="366"/>
                        </a:lnTo>
                        <a:lnTo>
                          <a:pt x="6089" y="244"/>
                        </a:lnTo>
                        <a:lnTo>
                          <a:pt x="6479" y="171"/>
                        </a:lnTo>
                        <a:lnTo>
                          <a:pt x="6868" y="98"/>
                        </a:lnTo>
                        <a:lnTo>
                          <a:pt x="7282" y="50"/>
                        </a:lnTo>
                        <a:lnTo>
                          <a:pt x="7696" y="1"/>
                        </a:lnTo>
                        <a:lnTo>
                          <a:pt x="8111" y="1"/>
                        </a:lnTo>
                        <a:lnTo>
                          <a:pt x="8111" y="1"/>
                        </a:lnTo>
                        <a:lnTo>
                          <a:pt x="8525" y="1"/>
                        </a:lnTo>
                        <a:lnTo>
                          <a:pt x="8939" y="50"/>
                        </a:lnTo>
                        <a:lnTo>
                          <a:pt x="9353" y="98"/>
                        </a:lnTo>
                        <a:lnTo>
                          <a:pt x="9742" y="171"/>
                        </a:lnTo>
                        <a:lnTo>
                          <a:pt x="10132" y="244"/>
                        </a:lnTo>
                        <a:lnTo>
                          <a:pt x="10522" y="366"/>
                        </a:lnTo>
                        <a:lnTo>
                          <a:pt x="10911" y="488"/>
                        </a:lnTo>
                        <a:lnTo>
                          <a:pt x="11277" y="634"/>
                        </a:lnTo>
                        <a:lnTo>
                          <a:pt x="11618" y="805"/>
                        </a:lnTo>
                        <a:lnTo>
                          <a:pt x="11983" y="975"/>
                        </a:lnTo>
                        <a:lnTo>
                          <a:pt x="12324" y="1170"/>
                        </a:lnTo>
                        <a:lnTo>
                          <a:pt x="12641" y="1389"/>
                        </a:lnTo>
                        <a:lnTo>
                          <a:pt x="12957" y="1608"/>
                        </a:lnTo>
                        <a:lnTo>
                          <a:pt x="13274" y="1852"/>
                        </a:lnTo>
                        <a:lnTo>
                          <a:pt x="13566" y="2120"/>
                        </a:lnTo>
                        <a:lnTo>
                          <a:pt x="13834" y="2388"/>
                        </a:lnTo>
                        <a:lnTo>
                          <a:pt x="14126" y="2656"/>
                        </a:lnTo>
                        <a:lnTo>
                          <a:pt x="14370" y="2948"/>
                        </a:lnTo>
                        <a:lnTo>
                          <a:pt x="14613" y="3264"/>
                        </a:lnTo>
                        <a:lnTo>
                          <a:pt x="14832" y="3581"/>
                        </a:lnTo>
                        <a:lnTo>
                          <a:pt x="15052" y="3898"/>
                        </a:lnTo>
                        <a:lnTo>
                          <a:pt x="15247" y="4239"/>
                        </a:lnTo>
                        <a:lnTo>
                          <a:pt x="15417" y="4604"/>
                        </a:lnTo>
                        <a:lnTo>
                          <a:pt x="15587" y="4945"/>
                        </a:lnTo>
                        <a:lnTo>
                          <a:pt x="15734" y="5335"/>
                        </a:lnTo>
                        <a:lnTo>
                          <a:pt x="15855" y="5700"/>
                        </a:lnTo>
                        <a:lnTo>
                          <a:pt x="15977" y="6090"/>
                        </a:lnTo>
                        <a:lnTo>
                          <a:pt x="16050" y="6479"/>
                        </a:lnTo>
                        <a:lnTo>
                          <a:pt x="16123" y="6869"/>
                        </a:lnTo>
                        <a:lnTo>
                          <a:pt x="16172" y="7283"/>
                        </a:lnTo>
                        <a:lnTo>
                          <a:pt x="16221" y="7697"/>
                        </a:lnTo>
                        <a:lnTo>
                          <a:pt x="16221" y="8111"/>
                        </a:lnTo>
                        <a:lnTo>
                          <a:pt x="16221" y="8111"/>
                        </a:lnTo>
                        <a:lnTo>
                          <a:pt x="16221" y="8525"/>
                        </a:lnTo>
                        <a:lnTo>
                          <a:pt x="16172" y="8939"/>
                        </a:lnTo>
                        <a:lnTo>
                          <a:pt x="16123" y="9353"/>
                        </a:lnTo>
                        <a:lnTo>
                          <a:pt x="16050" y="9743"/>
                        </a:lnTo>
                        <a:lnTo>
                          <a:pt x="15977" y="10133"/>
                        </a:lnTo>
                        <a:lnTo>
                          <a:pt x="15855" y="10522"/>
                        </a:lnTo>
                        <a:lnTo>
                          <a:pt x="15734" y="10888"/>
                        </a:lnTo>
                        <a:lnTo>
                          <a:pt x="15587" y="11277"/>
                        </a:lnTo>
                        <a:lnTo>
                          <a:pt x="15417" y="11618"/>
                        </a:lnTo>
                        <a:lnTo>
                          <a:pt x="15247" y="11984"/>
                        </a:lnTo>
                        <a:lnTo>
                          <a:pt x="15052" y="12324"/>
                        </a:lnTo>
                        <a:lnTo>
                          <a:pt x="14832" y="12641"/>
                        </a:lnTo>
                        <a:lnTo>
                          <a:pt x="14613" y="12958"/>
                        </a:lnTo>
                        <a:lnTo>
                          <a:pt x="14370" y="13274"/>
                        </a:lnTo>
                        <a:lnTo>
                          <a:pt x="14126" y="13567"/>
                        </a:lnTo>
                        <a:lnTo>
                          <a:pt x="13834" y="13835"/>
                        </a:lnTo>
                        <a:lnTo>
                          <a:pt x="13566" y="14102"/>
                        </a:lnTo>
                        <a:lnTo>
                          <a:pt x="13274" y="14370"/>
                        </a:lnTo>
                        <a:lnTo>
                          <a:pt x="12957" y="14614"/>
                        </a:lnTo>
                        <a:lnTo>
                          <a:pt x="12641" y="14833"/>
                        </a:lnTo>
                        <a:lnTo>
                          <a:pt x="12324" y="15052"/>
                        </a:lnTo>
                        <a:lnTo>
                          <a:pt x="11983" y="15247"/>
                        </a:lnTo>
                        <a:lnTo>
                          <a:pt x="11618" y="15418"/>
                        </a:lnTo>
                        <a:lnTo>
                          <a:pt x="11277" y="15588"/>
                        </a:lnTo>
                        <a:lnTo>
                          <a:pt x="10911" y="15734"/>
                        </a:lnTo>
                        <a:lnTo>
                          <a:pt x="10522" y="15856"/>
                        </a:lnTo>
                        <a:lnTo>
                          <a:pt x="10132" y="15978"/>
                        </a:lnTo>
                        <a:lnTo>
                          <a:pt x="9742" y="16051"/>
                        </a:lnTo>
                        <a:lnTo>
                          <a:pt x="9353" y="16124"/>
                        </a:lnTo>
                        <a:lnTo>
                          <a:pt x="8939" y="16173"/>
                        </a:lnTo>
                        <a:lnTo>
                          <a:pt x="8525" y="16221"/>
                        </a:lnTo>
                        <a:lnTo>
                          <a:pt x="8111" y="16221"/>
                        </a:lnTo>
                        <a:lnTo>
                          <a:pt x="8111" y="16221"/>
                        </a:lnTo>
                        <a:lnTo>
                          <a:pt x="7696" y="16221"/>
                        </a:lnTo>
                        <a:lnTo>
                          <a:pt x="7282" y="16173"/>
                        </a:lnTo>
                        <a:lnTo>
                          <a:pt x="6868" y="16124"/>
                        </a:lnTo>
                        <a:lnTo>
                          <a:pt x="6479" y="16051"/>
                        </a:lnTo>
                        <a:lnTo>
                          <a:pt x="6089" y="15978"/>
                        </a:lnTo>
                        <a:lnTo>
                          <a:pt x="5699" y="15856"/>
                        </a:lnTo>
                        <a:lnTo>
                          <a:pt x="5334" y="15734"/>
                        </a:lnTo>
                        <a:lnTo>
                          <a:pt x="4944" y="15588"/>
                        </a:lnTo>
                        <a:lnTo>
                          <a:pt x="4603" y="15418"/>
                        </a:lnTo>
                        <a:lnTo>
                          <a:pt x="4238" y="15247"/>
                        </a:lnTo>
                        <a:lnTo>
                          <a:pt x="3897" y="15052"/>
                        </a:lnTo>
                        <a:lnTo>
                          <a:pt x="3581" y="14833"/>
                        </a:lnTo>
                        <a:lnTo>
                          <a:pt x="3264" y="14614"/>
                        </a:lnTo>
                        <a:lnTo>
                          <a:pt x="2947" y="14370"/>
                        </a:lnTo>
                        <a:lnTo>
                          <a:pt x="2655" y="14102"/>
                        </a:lnTo>
                        <a:lnTo>
                          <a:pt x="2387" y="13835"/>
                        </a:lnTo>
                        <a:lnTo>
                          <a:pt x="2119" y="13567"/>
                        </a:lnTo>
                        <a:lnTo>
                          <a:pt x="1851" y="13274"/>
                        </a:lnTo>
                        <a:lnTo>
                          <a:pt x="1608" y="12958"/>
                        </a:lnTo>
                        <a:lnTo>
                          <a:pt x="1389" y="12641"/>
                        </a:lnTo>
                        <a:lnTo>
                          <a:pt x="1169" y="12324"/>
                        </a:lnTo>
                        <a:lnTo>
                          <a:pt x="975" y="11984"/>
                        </a:lnTo>
                        <a:lnTo>
                          <a:pt x="804" y="11618"/>
                        </a:lnTo>
                        <a:lnTo>
                          <a:pt x="634" y="11277"/>
                        </a:lnTo>
                        <a:lnTo>
                          <a:pt x="487" y="10888"/>
                        </a:lnTo>
                        <a:lnTo>
                          <a:pt x="366" y="10522"/>
                        </a:lnTo>
                        <a:lnTo>
                          <a:pt x="244" y="10133"/>
                        </a:lnTo>
                        <a:lnTo>
                          <a:pt x="171" y="9743"/>
                        </a:lnTo>
                        <a:lnTo>
                          <a:pt x="98" y="9353"/>
                        </a:lnTo>
                        <a:lnTo>
                          <a:pt x="49" y="8939"/>
                        </a:lnTo>
                        <a:lnTo>
                          <a:pt x="0" y="8525"/>
                        </a:lnTo>
                        <a:lnTo>
                          <a:pt x="0" y="8111"/>
                        </a:lnTo>
                        <a:lnTo>
                          <a:pt x="0" y="8111"/>
                        </a:lnTo>
                        <a:close/>
                        <a:moveTo>
                          <a:pt x="7234" y="11180"/>
                        </a:moveTo>
                        <a:lnTo>
                          <a:pt x="7234" y="11180"/>
                        </a:lnTo>
                        <a:lnTo>
                          <a:pt x="7282" y="11180"/>
                        </a:lnTo>
                        <a:lnTo>
                          <a:pt x="7282" y="11180"/>
                        </a:lnTo>
                        <a:lnTo>
                          <a:pt x="7453" y="11155"/>
                        </a:lnTo>
                        <a:lnTo>
                          <a:pt x="7623" y="11082"/>
                        </a:lnTo>
                        <a:lnTo>
                          <a:pt x="7794" y="10985"/>
                        </a:lnTo>
                        <a:lnTo>
                          <a:pt x="7916" y="10863"/>
                        </a:lnTo>
                        <a:lnTo>
                          <a:pt x="12007" y="6747"/>
                        </a:lnTo>
                        <a:lnTo>
                          <a:pt x="12007" y="6747"/>
                        </a:lnTo>
                        <a:lnTo>
                          <a:pt x="12105" y="6625"/>
                        </a:lnTo>
                        <a:lnTo>
                          <a:pt x="12153" y="6504"/>
                        </a:lnTo>
                        <a:lnTo>
                          <a:pt x="12202" y="6358"/>
                        </a:lnTo>
                        <a:lnTo>
                          <a:pt x="12202" y="6211"/>
                        </a:lnTo>
                        <a:lnTo>
                          <a:pt x="12202" y="6211"/>
                        </a:lnTo>
                        <a:lnTo>
                          <a:pt x="12178" y="6017"/>
                        </a:lnTo>
                        <a:lnTo>
                          <a:pt x="12129" y="5822"/>
                        </a:lnTo>
                        <a:lnTo>
                          <a:pt x="12032" y="5676"/>
                        </a:lnTo>
                        <a:lnTo>
                          <a:pt x="11886" y="5529"/>
                        </a:lnTo>
                        <a:lnTo>
                          <a:pt x="11886" y="5529"/>
                        </a:lnTo>
                        <a:lnTo>
                          <a:pt x="11764" y="5432"/>
                        </a:lnTo>
                        <a:lnTo>
                          <a:pt x="11618" y="5383"/>
                        </a:lnTo>
                        <a:lnTo>
                          <a:pt x="11472" y="5335"/>
                        </a:lnTo>
                        <a:lnTo>
                          <a:pt x="11325" y="5335"/>
                        </a:lnTo>
                        <a:lnTo>
                          <a:pt x="11325" y="5335"/>
                        </a:lnTo>
                        <a:lnTo>
                          <a:pt x="11131" y="5359"/>
                        </a:lnTo>
                        <a:lnTo>
                          <a:pt x="10960" y="5408"/>
                        </a:lnTo>
                        <a:lnTo>
                          <a:pt x="10790" y="5505"/>
                        </a:lnTo>
                        <a:lnTo>
                          <a:pt x="10643" y="5651"/>
                        </a:lnTo>
                        <a:lnTo>
                          <a:pt x="7161" y="8988"/>
                        </a:lnTo>
                        <a:lnTo>
                          <a:pt x="5797" y="7648"/>
                        </a:lnTo>
                        <a:lnTo>
                          <a:pt x="5797" y="7648"/>
                        </a:lnTo>
                        <a:lnTo>
                          <a:pt x="5675" y="7527"/>
                        </a:lnTo>
                        <a:lnTo>
                          <a:pt x="5505" y="7454"/>
                        </a:lnTo>
                        <a:lnTo>
                          <a:pt x="5358" y="7405"/>
                        </a:lnTo>
                        <a:lnTo>
                          <a:pt x="5188" y="7380"/>
                        </a:lnTo>
                        <a:lnTo>
                          <a:pt x="5188" y="7380"/>
                        </a:lnTo>
                        <a:lnTo>
                          <a:pt x="5017" y="7405"/>
                        </a:lnTo>
                        <a:lnTo>
                          <a:pt x="4847" y="7454"/>
                        </a:lnTo>
                        <a:lnTo>
                          <a:pt x="4701" y="7527"/>
                        </a:lnTo>
                        <a:lnTo>
                          <a:pt x="4555" y="7648"/>
                        </a:lnTo>
                        <a:lnTo>
                          <a:pt x="4555" y="7648"/>
                        </a:lnTo>
                        <a:lnTo>
                          <a:pt x="4457" y="7770"/>
                        </a:lnTo>
                        <a:lnTo>
                          <a:pt x="4360" y="7916"/>
                        </a:lnTo>
                        <a:lnTo>
                          <a:pt x="4311" y="8087"/>
                        </a:lnTo>
                        <a:lnTo>
                          <a:pt x="4311" y="8257"/>
                        </a:lnTo>
                        <a:lnTo>
                          <a:pt x="4311" y="8257"/>
                        </a:lnTo>
                        <a:lnTo>
                          <a:pt x="4311" y="8428"/>
                        </a:lnTo>
                        <a:lnTo>
                          <a:pt x="4360" y="8598"/>
                        </a:lnTo>
                        <a:lnTo>
                          <a:pt x="4457" y="8744"/>
                        </a:lnTo>
                        <a:lnTo>
                          <a:pt x="4555" y="8890"/>
                        </a:lnTo>
                        <a:lnTo>
                          <a:pt x="6601" y="10936"/>
                        </a:lnTo>
                        <a:lnTo>
                          <a:pt x="6601" y="10936"/>
                        </a:lnTo>
                        <a:lnTo>
                          <a:pt x="6747" y="11034"/>
                        </a:lnTo>
                        <a:lnTo>
                          <a:pt x="6893" y="11131"/>
                        </a:lnTo>
                        <a:lnTo>
                          <a:pt x="7063" y="11180"/>
                        </a:lnTo>
                        <a:lnTo>
                          <a:pt x="7234" y="11180"/>
                        </a:lnTo>
                        <a:lnTo>
                          <a:pt x="7234" y="1118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grpSp>
                <p:nvGrpSpPr>
                  <p:cNvPr id="670" name="Shape 670"/>
                  <p:cNvGrpSpPr/>
                  <p:nvPr/>
                </p:nvGrpSpPr>
                <p:grpSpPr>
                  <a:xfrm>
                    <a:off x="3738064" y="1856312"/>
                    <a:ext cx="332669" cy="332669"/>
                    <a:chOff x="6649150" y="309350"/>
                    <a:chExt cx="395800" cy="395800"/>
                  </a:xfrm>
                </p:grpSpPr>
                <p:sp>
                  <p:nvSpPr>
                    <p:cNvPr id="671" name="Shape 671"/>
                    <p:cNvSpPr/>
                    <p:nvPr/>
                  </p:nvSpPr>
                  <p:spPr>
                    <a:xfrm>
                      <a:off x="6649150" y="309350"/>
                      <a:ext cx="395800" cy="3958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832" h="15832" fill="none" extrusionOk="0">
                          <a:moveTo>
                            <a:pt x="7916" y="1"/>
                          </a:moveTo>
                          <a:lnTo>
                            <a:pt x="7916" y="1"/>
                          </a:lnTo>
                          <a:lnTo>
                            <a:pt x="7502" y="25"/>
                          </a:lnTo>
                          <a:lnTo>
                            <a:pt x="7112" y="49"/>
                          </a:lnTo>
                          <a:lnTo>
                            <a:pt x="6723" y="98"/>
                          </a:lnTo>
                          <a:lnTo>
                            <a:pt x="6333" y="171"/>
                          </a:lnTo>
                          <a:lnTo>
                            <a:pt x="5943" y="244"/>
                          </a:lnTo>
                          <a:lnTo>
                            <a:pt x="5553" y="366"/>
                          </a:lnTo>
                          <a:lnTo>
                            <a:pt x="5188" y="488"/>
                          </a:lnTo>
                          <a:lnTo>
                            <a:pt x="4847" y="634"/>
                          </a:lnTo>
                          <a:lnTo>
                            <a:pt x="4482" y="780"/>
                          </a:lnTo>
                          <a:lnTo>
                            <a:pt x="4141" y="950"/>
                          </a:lnTo>
                          <a:lnTo>
                            <a:pt x="3824" y="1145"/>
                          </a:lnTo>
                          <a:lnTo>
                            <a:pt x="3483" y="1364"/>
                          </a:lnTo>
                          <a:lnTo>
                            <a:pt x="3191" y="1584"/>
                          </a:lnTo>
                          <a:lnTo>
                            <a:pt x="2874" y="1803"/>
                          </a:lnTo>
                          <a:lnTo>
                            <a:pt x="2607" y="2071"/>
                          </a:lnTo>
                          <a:lnTo>
                            <a:pt x="2314" y="2314"/>
                          </a:lnTo>
                          <a:lnTo>
                            <a:pt x="2071" y="2607"/>
                          </a:lnTo>
                          <a:lnTo>
                            <a:pt x="1803" y="2874"/>
                          </a:lnTo>
                          <a:lnTo>
                            <a:pt x="1584" y="3191"/>
                          </a:lnTo>
                          <a:lnTo>
                            <a:pt x="1364" y="3483"/>
                          </a:lnTo>
                          <a:lnTo>
                            <a:pt x="1145" y="3824"/>
                          </a:lnTo>
                          <a:lnTo>
                            <a:pt x="950" y="4141"/>
                          </a:lnTo>
                          <a:lnTo>
                            <a:pt x="780" y="4482"/>
                          </a:lnTo>
                          <a:lnTo>
                            <a:pt x="634" y="4847"/>
                          </a:lnTo>
                          <a:lnTo>
                            <a:pt x="488" y="5188"/>
                          </a:lnTo>
                          <a:lnTo>
                            <a:pt x="366" y="5553"/>
                          </a:lnTo>
                          <a:lnTo>
                            <a:pt x="244" y="5943"/>
                          </a:lnTo>
                          <a:lnTo>
                            <a:pt x="171" y="6333"/>
                          </a:lnTo>
                          <a:lnTo>
                            <a:pt x="98" y="6722"/>
                          </a:lnTo>
                          <a:lnTo>
                            <a:pt x="49" y="7112"/>
                          </a:lnTo>
                          <a:lnTo>
                            <a:pt x="25" y="7502"/>
                          </a:lnTo>
                          <a:lnTo>
                            <a:pt x="1" y="7916"/>
                          </a:lnTo>
                          <a:lnTo>
                            <a:pt x="1" y="7916"/>
                          </a:lnTo>
                          <a:lnTo>
                            <a:pt x="25" y="8330"/>
                          </a:lnTo>
                          <a:lnTo>
                            <a:pt x="49" y="8720"/>
                          </a:lnTo>
                          <a:lnTo>
                            <a:pt x="98" y="9109"/>
                          </a:lnTo>
                          <a:lnTo>
                            <a:pt x="171" y="9499"/>
                          </a:lnTo>
                          <a:lnTo>
                            <a:pt x="244" y="9889"/>
                          </a:lnTo>
                          <a:lnTo>
                            <a:pt x="366" y="10278"/>
                          </a:lnTo>
                          <a:lnTo>
                            <a:pt x="488" y="10644"/>
                          </a:lnTo>
                          <a:lnTo>
                            <a:pt x="634" y="10985"/>
                          </a:lnTo>
                          <a:lnTo>
                            <a:pt x="780" y="11350"/>
                          </a:lnTo>
                          <a:lnTo>
                            <a:pt x="950" y="11691"/>
                          </a:lnTo>
                          <a:lnTo>
                            <a:pt x="1145" y="12008"/>
                          </a:lnTo>
                          <a:lnTo>
                            <a:pt x="1364" y="12348"/>
                          </a:lnTo>
                          <a:lnTo>
                            <a:pt x="1584" y="12641"/>
                          </a:lnTo>
                          <a:lnTo>
                            <a:pt x="1803" y="12957"/>
                          </a:lnTo>
                          <a:lnTo>
                            <a:pt x="2071" y="13225"/>
                          </a:lnTo>
                          <a:lnTo>
                            <a:pt x="2314" y="13518"/>
                          </a:lnTo>
                          <a:lnTo>
                            <a:pt x="2607" y="13761"/>
                          </a:lnTo>
                          <a:lnTo>
                            <a:pt x="2874" y="14029"/>
                          </a:lnTo>
                          <a:lnTo>
                            <a:pt x="3191" y="14248"/>
                          </a:lnTo>
                          <a:lnTo>
                            <a:pt x="3483" y="14467"/>
                          </a:lnTo>
                          <a:lnTo>
                            <a:pt x="3824" y="14687"/>
                          </a:lnTo>
                          <a:lnTo>
                            <a:pt x="4141" y="14881"/>
                          </a:lnTo>
                          <a:lnTo>
                            <a:pt x="4482" y="15052"/>
                          </a:lnTo>
                          <a:lnTo>
                            <a:pt x="4847" y="15198"/>
                          </a:lnTo>
                          <a:lnTo>
                            <a:pt x="5188" y="15344"/>
                          </a:lnTo>
                          <a:lnTo>
                            <a:pt x="5553" y="15466"/>
                          </a:lnTo>
                          <a:lnTo>
                            <a:pt x="5943" y="15588"/>
                          </a:lnTo>
                          <a:lnTo>
                            <a:pt x="6333" y="15661"/>
                          </a:lnTo>
                          <a:lnTo>
                            <a:pt x="6723" y="15734"/>
                          </a:lnTo>
                          <a:lnTo>
                            <a:pt x="7112" y="15783"/>
                          </a:lnTo>
                          <a:lnTo>
                            <a:pt x="7502" y="15807"/>
                          </a:lnTo>
                          <a:lnTo>
                            <a:pt x="7916" y="15831"/>
                          </a:lnTo>
                          <a:lnTo>
                            <a:pt x="7916" y="15831"/>
                          </a:lnTo>
                          <a:lnTo>
                            <a:pt x="8330" y="15807"/>
                          </a:lnTo>
                          <a:lnTo>
                            <a:pt x="8720" y="15783"/>
                          </a:lnTo>
                          <a:lnTo>
                            <a:pt x="9109" y="15734"/>
                          </a:lnTo>
                          <a:lnTo>
                            <a:pt x="9499" y="15661"/>
                          </a:lnTo>
                          <a:lnTo>
                            <a:pt x="9889" y="15588"/>
                          </a:lnTo>
                          <a:lnTo>
                            <a:pt x="10278" y="15466"/>
                          </a:lnTo>
                          <a:lnTo>
                            <a:pt x="10644" y="15344"/>
                          </a:lnTo>
                          <a:lnTo>
                            <a:pt x="10985" y="15198"/>
                          </a:lnTo>
                          <a:lnTo>
                            <a:pt x="11350" y="15052"/>
                          </a:lnTo>
                          <a:lnTo>
                            <a:pt x="11691" y="14881"/>
                          </a:lnTo>
                          <a:lnTo>
                            <a:pt x="12008" y="14687"/>
                          </a:lnTo>
                          <a:lnTo>
                            <a:pt x="12349" y="14467"/>
                          </a:lnTo>
                          <a:lnTo>
                            <a:pt x="12641" y="14248"/>
                          </a:lnTo>
                          <a:lnTo>
                            <a:pt x="12957" y="14029"/>
                          </a:lnTo>
                          <a:lnTo>
                            <a:pt x="13225" y="13761"/>
                          </a:lnTo>
                          <a:lnTo>
                            <a:pt x="13518" y="13518"/>
                          </a:lnTo>
                          <a:lnTo>
                            <a:pt x="13761" y="13225"/>
                          </a:lnTo>
                          <a:lnTo>
                            <a:pt x="14029" y="12957"/>
                          </a:lnTo>
                          <a:lnTo>
                            <a:pt x="14248" y="12641"/>
                          </a:lnTo>
                          <a:lnTo>
                            <a:pt x="14467" y="12348"/>
                          </a:lnTo>
                          <a:lnTo>
                            <a:pt x="14687" y="12008"/>
                          </a:lnTo>
                          <a:lnTo>
                            <a:pt x="14881" y="11691"/>
                          </a:lnTo>
                          <a:lnTo>
                            <a:pt x="15052" y="11350"/>
                          </a:lnTo>
                          <a:lnTo>
                            <a:pt x="15198" y="10985"/>
                          </a:lnTo>
                          <a:lnTo>
                            <a:pt x="15344" y="10644"/>
                          </a:lnTo>
                          <a:lnTo>
                            <a:pt x="15466" y="10278"/>
                          </a:lnTo>
                          <a:lnTo>
                            <a:pt x="15588" y="9889"/>
                          </a:lnTo>
                          <a:lnTo>
                            <a:pt x="15661" y="9499"/>
                          </a:lnTo>
                          <a:lnTo>
                            <a:pt x="15734" y="9109"/>
                          </a:lnTo>
                          <a:lnTo>
                            <a:pt x="15783" y="8720"/>
                          </a:lnTo>
                          <a:lnTo>
                            <a:pt x="15807" y="8330"/>
                          </a:lnTo>
                          <a:lnTo>
                            <a:pt x="15831" y="7916"/>
                          </a:lnTo>
                          <a:lnTo>
                            <a:pt x="15831" y="7916"/>
                          </a:lnTo>
                          <a:lnTo>
                            <a:pt x="15807" y="7502"/>
                          </a:lnTo>
                          <a:lnTo>
                            <a:pt x="15783" y="7112"/>
                          </a:lnTo>
                          <a:lnTo>
                            <a:pt x="15734" y="6722"/>
                          </a:lnTo>
                          <a:lnTo>
                            <a:pt x="15661" y="6333"/>
                          </a:lnTo>
                          <a:lnTo>
                            <a:pt x="15588" y="5943"/>
                          </a:lnTo>
                          <a:lnTo>
                            <a:pt x="15466" y="5553"/>
                          </a:lnTo>
                          <a:lnTo>
                            <a:pt x="15344" y="5188"/>
                          </a:lnTo>
                          <a:lnTo>
                            <a:pt x="15198" y="4847"/>
                          </a:lnTo>
                          <a:lnTo>
                            <a:pt x="15052" y="4482"/>
                          </a:lnTo>
                          <a:lnTo>
                            <a:pt x="14881" y="4141"/>
                          </a:lnTo>
                          <a:lnTo>
                            <a:pt x="14687" y="3824"/>
                          </a:lnTo>
                          <a:lnTo>
                            <a:pt x="14467" y="3483"/>
                          </a:lnTo>
                          <a:lnTo>
                            <a:pt x="14248" y="3191"/>
                          </a:lnTo>
                          <a:lnTo>
                            <a:pt x="14029" y="2874"/>
                          </a:lnTo>
                          <a:lnTo>
                            <a:pt x="13761" y="2607"/>
                          </a:lnTo>
                          <a:lnTo>
                            <a:pt x="13518" y="2314"/>
                          </a:lnTo>
                          <a:lnTo>
                            <a:pt x="13225" y="2071"/>
                          </a:lnTo>
                          <a:lnTo>
                            <a:pt x="12957" y="1803"/>
                          </a:lnTo>
                          <a:lnTo>
                            <a:pt x="12641" y="1584"/>
                          </a:lnTo>
                          <a:lnTo>
                            <a:pt x="12349" y="1364"/>
                          </a:lnTo>
                          <a:lnTo>
                            <a:pt x="12008" y="1145"/>
                          </a:lnTo>
                          <a:lnTo>
                            <a:pt x="11691" y="950"/>
                          </a:lnTo>
                          <a:lnTo>
                            <a:pt x="11350" y="780"/>
                          </a:lnTo>
                          <a:lnTo>
                            <a:pt x="10985" y="634"/>
                          </a:lnTo>
                          <a:lnTo>
                            <a:pt x="10644" y="488"/>
                          </a:lnTo>
                          <a:lnTo>
                            <a:pt x="10278" y="366"/>
                          </a:lnTo>
                          <a:lnTo>
                            <a:pt x="9889" y="244"/>
                          </a:lnTo>
                          <a:lnTo>
                            <a:pt x="9499" y="171"/>
                          </a:lnTo>
                          <a:lnTo>
                            <a:pt x="9109" y="98"/>
                          </a:lnTo>
                          <a:lnTo>
                            <a:pt x="8720" y="49"/>
                          </a:lnTo>
                          <a:lnTo>
                            <a:pt x="8330" y="25"/>
                          </a:lnTo>
                          <a:lnTo>
                            <a:pt x="7916" y="1"/>
                          </a:lnTo>
                          <a:lnTo>
                            <a:pt x="7916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72" name="Shape 672"/>
                    <p:cNvSpPr/>
                    <p:nvPr/>
                  </p:nvSpPr>
                  <p:spPr>
                    <a:xfrm>
                      <a:off x="6673500" y="333700"/>
                      <a:ext cx="347100" cy="3471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884" h="13884" fill="none" extrusionOk="0">
                          <a:moveTo>
                            <a:pt x="6942" y="13883"/>
                          </a:moveTo>
                          <a:lnTo>
                            <a:pt x="6942" y="13883"/>
                          </a:lnTo>
                          <a:lnTo>
                            <a:pt x="6577" y="13883"/>
                          </a:lnTo>
                          <a:lnTo>
                            <a:pt x="6236" y="13834"/>
                          </a:lnTo>
                          <a:lnTo>
                            <a:pt x="5895" y="13810"/>
                          </a:lnTo>
                          <a:lnTo>
                            <a:pt x="5554" y="13737"/>
                          </a:lnTo>
                          <a:lnTo>
                            <a:pt x="5213" y="13664"/>
                          </a:lnTo>
                          <a:lnTo>
                            <a:pt x="4872" y="13566"/>
                          </a:lnTo>
                          <a:lnTo>
                            <a:pt x="4555" y="13469"/>
                          </a:lnTo>
                          <a:lnTo>
                            <a:pt x="4239" y="13323"/>
                          </a:lnTo>
                          <a:lnTo>
                            <a:pt x="3946" y="13201"/>
                          </a:lnTo>
                          <a:lnTo>
                            <a:pt x="3630" y="13031"/>
                          </a:lnTo>
                          <a:lnTo>
                            <a:pt x="3337" y="12884"/>
                          </a:lnTo>
                          <a:lnTo>
                            <a:pt x="3069" y="12690"/>
                          </a:lnTo>
                          <a:lnTo>
                            <a:pt x="2802" y="12495"/>
                          </a:lnTo>
                          <a:lnTo>
                            <a:pt x="2534" y="12300"/>
                          </a:lnTo>
                          <a:lnTo>
                            <a:pt x="2290" y="12081"/>
                          </a:lnTo>
                          <a:lnTo>
                            <a:pt x="2047" y="11837"/>
                          </a:lnTo>
                          <a:lnTo>
                            <a:pt x="1803" y="11594"/>
                          </a:lnTo>
                          <a:lnTo>
                            <a:pt x="1584" y="11350"/>
                          </a:lnTo>
                          <a:lnTo>
                            <a:pt x="1389" y="11082"/>
                          </a:lnTo>
                          <a:lnTo>
                            <a:pt x="1194" y="10814"/>
                          </a:lnTo>
                          <a:lnTo>
                            <a:pt x="999" y="10546"/>
                          </a:lnTo>
                          <a:lnTo>
                            <a:pt x="853" y="10254"/>
                          </a:lnTo>
                          <a:lnTo>
                            <a:pt x="683" y="9938"/>
                          </a:lnTo>
                          <a:lnTo>
                            <a:pt x="561" y="9645"/>
                          </a:lnTo>
                          <a:lnTo>
                            <a:pt x="415" y="9329"/>
                          </a:lnTo>
                          <a:lnTo>
                            <a:pt x="317" y="9012"/>
                          </a:lnTo>
                          <a:lnTo>
                            <a:pt x="220" y="8671"/>
                          </a:lnTo>
                          <a:lnTo>
                            <a:pt x="147" y="8330"/>
                          </a:lnTo>
                          <a:lnTo>
                            <a:pt x="74" y="7989"/>
                          </a:lnTo>
                          <a:lnTo>
                            <a:pt x="49" y="7648"/>
                          </a:lnTo>
                          <a:lnTo>
                            <a:pt x="1" y="7307"/>
                          </a:lnTo>
                          <a:lnTo>
                            <a:pt x="1" y="6942"/>
                          </a:lnTo>
                          <a:lnTo>
                            <a:pt x="1" y="6942"/>
                          </a:lnTo>
                          <a:lnTo>
                            <a:pt x="1" y="6577"/>
                          </a:lnTo>
                          <a:lnTo>
                            <a:pt x="49" y="6236"/>
                          </a:lnTo>
                          <a:lnTo>
                            <a:pt x="74" y="5895"/>
                          </a:lnTo>
                          <a:lnTo>
                            <a:pt x="147" y="5554"/>
                          </a:lnTo>
                          <a:lnTo>
                            <a:pt x="220" y="5213"/>
                          </a:lnTo>
                          <a:lnTo>
                            <a:pt x="317" y="4872"/>
                          </a:lnTo>
                          <a:lnTo>
                            <a:pt x="415" y="4555"/>
                          </a:lnTo>
                          <a:lnTo>
                            <a:pt x="561" y="4238"/>
                          </a:lnTo>
                          <a:lnTo>
                            <a:pt x="683" y="3946"/>
                          </a:lnTo>
                          <a:lnTo>
                            <a:pt x="853" y="3630"/>
                          </a:lnTo>
                          <a:lnTo>
                            <a:pt x="999" y="3337"/>
                          </a:lnTo>
                          <a:lnTo>
                            <a:pt x="1194" y="3069"/>
                          </a:lnTo>
                          <a:lnTo>
                            <a:pt x="1389" y="2802"/>
                          </a:lnTo>
                          <a:lnTo>
                            <a:pt x="1584" y="2534"/>
                          </a:lnTo>
                          <a:lnTo>
                            <a:pt x="1803" y="2290"/>
                          </a:lnTo>
                          <a:lnTo>
                            <a:pt x="2047" y="2047"/>
                          </a:lnTo>
                          <a:lnTo>
                            <a:pt x="2290" y="1803"/>
                          </a:lnTo>
                          <a:lnTo>
                            <a:pt x="2534" y="1584"/>
                          </a:lnTo>
                          <a:lnTo>
                            <a:pt x="2802" y="1389"/>
                          </a:lnTo>
                          <a:lnTo>
                            <a:pt x="3069" y="1194"/>
                          </a:lnTo>
                          <a:lnTo>
                            <a:pt x="3337" y="999"/>
                          </a:lnTo>
                          <a:lnTo>
                            <a:pt x="3630" y="853"/>
                          </a:lnTo>
                          <a:lnTo>
                            <a:pt x="3946" y="683"/>
                          </a:lnTo>
                          <a:lnTo>
                            <a:pt x="4239" y="561"/>
                          </a:lnTo>
                          <a:lnTo>
                            <a:pt x="4555" y="415"/>
                          </a:lnTo>
                          <a:lnTo>
                            <a:pt x="4872" y="317"/>
                          </a:lnTo>
                          <a:lnTo>
                            <a:pt x="5213" y="220"/>
                          </a:lnTo>
                          <a:lnTo>
                            <a:pt x="5554" y="147"/>
                          </a:lnTo>
                          <a:lnTo>
                            <a:pt x="5895" y="74"/>
                          </a:lnTo>
                          <a:lnTo>
                            <a:pt x="6236" y="49"/>
                          </a:lnTo>
                          <a:lnTo>
                            <a:pt x="6577" y="1"/>
                          </a:lnTo>
                          <a:lnTo>
                            <a:pt x="6942" y="1"/>
                          </a:lnTo>
                          <a:lnTo>
                            <a:pt x="6942" y="1"/>
                          </a:lnTo>
                          <a:lnTo>
                            <a:pt x="7307" y="1"/>
                          </a:lnTo>
                          <a:lnTo>
                            <a:pt x="7648" y="49"/>
                          </a:lnTo>
                          <a:lnTo>
                            <a:pt x="7989" y="74"/>
                          </a:lnTo>
                          <a:lnTo>
                            <a:pt x="8330" y="147"/>
                          </a:lnTo>
                          <a:lnTo>
                            <a:pt x="8671" y="220"/>
                          </a:lnTo>
                          <a:lnTo>
                            <a:pt x="9012" y="317"/>
                          </a:lnTo>
                          <a:lnTo>
                            <a:pt x="9329" y="415"/>
                          </a:lnTo>
                          <a:lnTo>
                            <a:pt x="9645" y="561"/>
                          </a:lnTo>
                          <a:lnTo>
                            <a:pt x="9938" y="683"/>
                          </a:lnTo>
                          <a:lnTo>
                            <a:pt x="10254" y="853"/>
                          </a:lnTo>
                          <a:lnTo>
                            <a:pt x="10546" y="999"/>
                          </a:lnTo>
                          <a:lnTo>
                            <a:pt x="10814" y="1194"/>
                          </a:lnTo>
                          <a:lnTo>
                            <a:pt x="11082" y="1389"/>
                          </a:lnTo>
                          <a:lnTo>
                            <a:pt x="11350" y="1584"/>
                          </a:lnTo>
                          <a:lnTo>
                            <a:pt x="11594" y="1803"/>
                          </a:lnTo>
                          <a:lnTo>
                            <a:pt x="11837" y="2047"/>
                          </a:lnTo>
                          <a:lnTo>
                            <a:pt x="12081" y="2290"/>
                          </a:lnTo>
                          <a:lnTo>
                            <a:pt x="12300" y="2534"/>
                          </a:lnTo>
                          <a:lnTo>
                            <a:pt x="12495" y="2802"/>
                          </a:lnTo>
                          <a:lnTo>
                            <a:pt x="12690" y="3069"/>
                          </a:lnTo>
                          <a:lnTo>
                            <a:pt x="12885" y="3337"/>
                          </a:lnTo>
                          <a:lnTo>
                            <a:pt x="13031" y="3630"/>
                          </a:lnTo>
                          <a:lnTo>
                            <a:pt x="13201" y="3946"/>
                          </a:lnTo>
                          <a:lnTo>
                            <a:pt x="13323" y="4238"/>
                          </a:lnTo>
                          <a:lnTo>
                            <a:pt x="13469" y="4555"/>
                          </a:lnTo>
                          <a:lnTo>
                            <a:pt x="13566" y="4872"/>
                          </a:lnTo>
                          <a:lnTo>
                            <a:pt x="13664" y="5213"/>
                          </a:lnTo>
                          <a:lnTo>
                            <a:pt x="13737" y="5554"/>
                          </a:lnTo>
                          <a:lnTo>
                            <a:pt x="13810" y="5895"/>
                          </a:lnTo>
                          <a:lnTo>
                            <a:pt x="13834" y="6236"/>
                          </a:lnTo>
                          <a:lnTo>
                            <a:pt x="13883" y="6577"/>
                          </a:lnTo>
                          <a:lnTo>
                            <a:pt x="13883" y="6942"/>
                          </a:lnTo>
                          <a:lnTo>
                            <a:pt x="13883" y="6942"/>
                          </a:lnTo>
                          <a:lnTo>
                            <a:pt x="13883" y="7307"/>
                          </a:lnTo>
                          <a:lnTo>
                            <a:pt x="13834" y="7648"/>
                          </a:lnTo>
                          <a:lnTo>
                            <a:pt x="13810" y="7989"/>
                          </a:lnTo>
                          <a:lnTo>
                            <a:pt x="13737" y="8330"/>
                          </a:lnTo>
                          <a:lnTo>
                            <a:pt x="13664" y="8671"/>
                          </a:lnTo>
                          <a:lnTo>
                            <a:pt x="13566" y="9012"/>
                          </a:lnTo>
                          <a:lnTo>
                            <a:pt x="13469" y="9329"/>
                          </a:lnTo>
                          <a:lnTo>
                            <a:pt x="13323" y="9645"/>
                          </a:lnTo>
                          <a:lnTo>
                            <a:pt x="13201" y="9938"/>
                          </a:lnTo>
                          <a:lnTo>
                            <a:pt x="13031" y="10254"/>
                          </a:lnTo>
                          <a:lnTo>
                            <a:pt x="12885" y="10546"/>
                          </a:lnTo>
                          <a:lnTo>
                            <a:pt x="12690" y="10814"/>
                          </a:lnTo>
                          <a:lnTo>
                            <a:pt x="12495" y="11082"/>
                          </a:lnTo>
                          <a:lnTo>
                            <a:pt x="12300" y="11350"/>
                          </a:lnTo>
                          <a:lnTo>
                            <a:pt x="12081" y="11594"/>
                          </a:lnTo>
                          <a:lnTo>
                            <a:pt x="11837" y="11837"/>
                          </a:lnTo>
                          <a:lnTo>
                            <a:pt x="11594" y="12081"/>
                          </a:lnTo>
                          <a:lnTo>
                            <a:pt x="11350" y="12300"/>
                          </a:lnTo>
                          <a:lnTo>
                            <a:pt x="11082" y="12495"/>
                          </a:lnTo>
                          <a:lnTo>
                            <a:pt x="10814" y="12690"/>
                          </a:lnTo>
                          <a:lnTo>
                            <a:pt x="10546" y="12884"/>
                          </a:lnTo>
                          <a:lnTo>
                            <a:pt x="10254" y="13031"/>
                          </a:lnTo>
                          <a:lnTo>
                            <a:pt x="9938" y="13201"/>
                          </a:lnTo>
                          <a:lnTo>
                            <a:pt x="9645" y="13323"/>
                          </a:lnTo>
                          <a:lnTo>
                            <a:pt x="9329" y="13469"/>
                          </a:lnTo>
                          <a:lnTo>
                            <a:pt x="9012" y="13566"/>
                          </a:lnTo>
                          <a:lnTo>
                            <a:pt x="8671" y="13664"/>
                          </a:lnTo>
                          <a:lnTo>
                            <a:pt x="8330" y="13737"/>
                          </a:lnTo>
                          <a:lnTo>
                            <a:pt x="7989" y="13810"/>
                          </a:lnTo>
                          <a:lnTo>
                            <a:pt x="7648" y="13834"/>
                          </a:lnTo>
                          <a:lnTo>
                            <a:pt x="7307" y="13883"/>
                          </a:lnTo>
                          <a:lnTo>
                            <a:pt x="6942" y="13883"/>
                          </a:lnTo>
                          <a:lnTo>
                            <a:pt x="6942" y="13883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73" name="Shape 673"/>
                    <p:cNvSpPr/>
                    <p:nvPr/>
                  </p:nvSpPr>
                  <p:spPr>
                    <a:xfrm>
                      <a:off x="6848850" y="397625"/>
                      <a:ext cx="54825" cy="1693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93" h="6772" fill="none" extrusionOk="0">
                          <a:moveTo>
                            <a:pt x="1" y="1"/>
                          </a:moveTo>
                          <a:lnTo>
                            <a:pt x="1" y="4580"/>
                          </a:lnTo>
                          <a:lnTo>
                            <a:pt x="2193" y="6772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74" name="Shape 674"/>
                    <p:cNvSpPr/>
                    <p:nvPr/>
                  </p:nvSpPr>
                  <p:spPr>
                    <a:xfrm>
                      <a:off x="6847025" y="333700"/>
                      <a:ext cx="25" cy="292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170" fill="none" extrusionOk="0">
                          <a:moveTo>
                            <a:pt x="1" y="1170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75" name="Shape 675"/>
                    <p:cNvSpPr/>
                    <p:nvPr/>
                  </p:nvSpPr>
                  <p:spPr>
                    <a:xfrm>
                      <a:off x="6760575" y="35685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76" name="Shape 676"/>
                    <p:cNvSpPr/>
                    <p:nvPr/>
                  </p:nvSpPr>
                  <p:spPr>
                    <a:xfrm>
                      <a:off x="6760575" y="356850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1" y="0"/>
                          </a:moveTo>
                          <a:lnTo>
                            <a:pt x="561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77" name="Shape 677"/>
                    <p:cNvSpPr/>
                    <p:nvPr/>
                  </p:nvSpPr>
                  <p:spPr>
                    <a:xfrm>
                      <a:off x="6696650" y="42077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78" name="Shape 678"/>
                    <p:cNvSpPr/>
                    <p:nvPr/>
                  </p:nvSpPr>
                  <p:spPr>
                    <a:xfrm>
                      <a:off x="6696650" y="420775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0" y="0"/>
                          </a:moveTo>
                          <a:lnTo>
                            <a:pt x="999" y="56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79" name="Shape 679"/>
                    <p:cNvSpPr/>
                    <p:nvPr/>
                  </p:nvSpPr>
                  <p:spPr>
                    <a:xfrm>
                      <a:off x="6673500" y="507225"/>
                      <a:ext cx="292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70" h="1" fill="none" extrusionOk="0">
                          <a:moveTo>
                            <a:pt x="1" y="1"/>
                          </a:moveTo>
                          <a:lnTo>
                            <a:pt x="117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0" name="Shape 680"/>
                    <p:cNvSpPr/>
                    <p:nvPr/>
                  </p:nvSpPr>
                  <p:spPr>
                    <a:xfrm>
                      <a:off x="6696650" y="59370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1" name="Shape 681"/>
                    <p:cNvSpPr/>
                    <p:nvPr/>
                  </p:nvSpPr>
                  <p:spPr>
                    <a:xfrm>
                      <a:off x="6696650" y="579700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0" y="560"/>
                          </a:moveTo>
                          <a:lnTo>
                            <a:pt x="999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2" name="Shape 682"/>
                    <p:cNvSpPr/>
                    <p:nvPr/>
                  </p:nvSpPr>
                  <p:spPr>
                    <a:xfrm>
                      <a:off x="6760575" y="632675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1" y="999"/>
                          </a:moveTo>
                          <a:lnTo>
                            <a:pt x="56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3" name="Shape 683"/>
                    <p:cNvSpPr/>
                    <p:nvPr/>
                  </p:nvSpPr>
                  <p:spPr>
                    <a:xfrm>
                      <a:off x="6760575" y="65762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1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4" name="Shape 684"/>
                    <p:cNvSpPr/>
                    <p:nvPr/>
                  </p:nvSpPr>
                  <p:spPr>
                    <a:xfrm>
                      <a:off x="6847025" y="651550"/>
                      <a:ext cx="25" cy="292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170" fill="none" extrusionOk="0">
                          <a:moveTo>
                            <a:pt x="1" y="0"/>
                          </a:moveTo>
                          <a:lnTo>
                            <a:pt x="1" y="116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5" name="Shape 685"/>
                    <p:cNvSpPr/>
                    <p:nvPr/>
                  </p:nvSpPr>
                  <p:spPr>
                    <a:xfrm>
                      <a:off x="6919500" y="632675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560" y="999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6" name="Shape 686"/>
                    <p:cNvSpPr/>
                    <p:nvPr/>
                  </p:nvSpPr>
                  <p:spPr>
                    <a:xfrm>
                      <a:off x="6933500" y="65762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7" name="Shape 687"/>
                    <p:cNvSpPr/>
                    <p:nvPr/>
                  </p:nvSpPr>
                  <p:spPr>
                    <a:xfrm>
                      <a:off x="6972475" y="579700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999" y="56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8" name="Shape 688"/>
                    <p:cNvSpPr/>
                    <p:nvPr/>
                  </p:nvSpPr>
                  <p:spPr>
                    <a:xfrm>
                      <a:off x="6997425" y="59370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89" name="Shape 689"/>
                    <p:cNvSpPr/>
                    <p:nvPr/>
                  </p:nvSpPr>
                  <p:spPr>
                    <a:xfrm>
                      <a:off x="6991350" y="507225"/>
                      <a:ext cx="292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70" h="1" fill="none" extrusionOk="0">
                          <a:moveTo>
                            <a:pt x="1169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90" name="Shape 690"/>
                    <p:cNvSpPr/>
                    <p:nvPr/>
                  </p:nvSpPr>
                  <p:spPr>
                    <a:xfrm>
                      <a:off x="6972475" y="420775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0" y="561"/>
                          </a:moveTo>
                          <a:lnTo>
                            <a:pt x="999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91" name="Shape 691"/>
                    <p:cNvSpPr/>
                    <p:nvPr/>
                  </p:nvSpPr>
                  <p:spPr>
                    <a:xfrm>
                      <a:off x="6997425" y="42077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92" name="Shape 692"/>
                    <p:cNvSpPr/>
                    <p:nvPr/>
                  </p:nvSpPr>
                  <p:spPr>
                    <a:xfrm>
                      <a:off x="6919500" y="356850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560" y="0"/>
                          </a:moveTo>
                          <a:lnTo>
                            <a:pt x="0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93" name="Shape 693"/>
                    <p:cNvSpPr/>
                    <p:nvPr/>
                  </p:nvSpPr>
                  <p:spPr>
                    <a:xfrm>
                      <a:off x="6933500" y="35685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694" name="Shape 694"/>
                  <p:cNvGrpSpPr/>
                  <p:nvPr/>
                </p:nvGrpSpPr>
                <p:grpSpPr>
                  <a:xfrm>
                    <a:off x="2945587" y="1851448"/>
                    <a:ext cx="215966" cy="342398"/>
                    <a:chOff x="6718575" y="2318625"/>
                    <a:chExt cx="256950" cy="407375"/>
                  </a:xfrm>
                </p:grpSpPr>
                <p:sp>
                  <p:nvSpPr>
                    <p:cNvPr id="695" name="Shape 695"/>
                    <p:cNvSpPr/>
                    <p:nvPr/>
                  </p:nvSpPr>
                  <p:spPr>
                    <a:xfrm>
                      <a:off x="6795900" y="2673600"/>
                      <a:ext cx="102300" cy="22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902" fill="none" extrusionOk="0">
                          <a:moveTo>
                            <a:pt x="4092" y="902"/>
                          </a:moveTo>
                          <a:lnTo>
                            <a:pt x="4092" y="1"/>
                          </a:lnTo>
                          <a:lnTo>
                            <a:pt x="0" y="1"/>
                          </a:lnTo>
                          <a:lnTo>
                            <a:pt x="0" y="902"/>
                          </a:lnTo>
                          <a:lnTo>
                            <a:pt x="4092" y="902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96" name="Shape 696"/>
                    <p:cNvSpPr/>
                    <p:nvPr/>
                  </p:nvSpPr>
                  <p:spPr>
                    <a:xfrm>
                      <a:off x="6795900" y="2650475"/>
                      <a:ext cx="102300" cy="22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902" fill="none" extrusionOk="0">
                          <a:moveTo>
                            <a:pt x="4092" y="901"/>
                          </a:moveTo>
                          <a:lnTo>
                            <a:pt x="4092" y="0"/>
                          </a:lnTo>
                          <a:lnTo>
                            <a:pt x="0" y="0"/>
                          </a:lnTo>
                          <a:lnTo>
                            <a:pt x="0" y="901"/>
                          </a:lnTo>
                          <a:lnTo>
                            <a:pt x="4092" y="90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97" name="Shape 697"/>
                    <p:cNvSpPr/>
                    <p:nvPr/>
                  </p:nvSpPr>
                  <p:spPr>
                    <a:xfrm>
                      <a:off x="6795900" y="2696125"/>
                      <a:ext cx="102300" cy="29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1195" fill="none" extrusionOk="0">
                          <a:moveTo>
                            <a:pt x="0" y="1"/>
                          </a:moveTo>
                          <a:lnTo>
                            <a:pt x="0" y="171"/>
                          </a:lnTo>
                          <a:lnTo>
                            <a:pt x="0" y="171"/>
                          </a:lnTo>
                          <a:lnTo>
                            <a:pt x="24" y="318"/>
                          </a:lnTo>
                          <a:lnTo>
                            <a:pt x="98" y="464"/>
                          </a:lnTo>
                          <a:lnTo>
                            <a:pt x="195" y="585"/>
                          </a:lnTo>
                          <a:lnTo>
                            <a:pt x="341" y="659"/>
                          </a:lnTo>
                          <a:lnTo>
                            <a:pt x="1875" y="1170"/>
                          </a:lnTo>
                          <a:lnTo>
                            <a:pt x="1875" y="1170"/>
                          </a:lnTo>
                          <a:lnTo>
                            <a:pt x="2046" y="1194"/>
                          </a:lnTo>
                          <a:lnTo>
                            <a:pt x="2046" y="1194"/>
                          </a:lnTo>
                          <a:lnTo>
                            <a:pt x="2216" y="1170"/>
                          </a:lnTo>
                          <a:lnTo>
                            <a:pt x="3751" y="659"/>
                          </a:lnTo>
                          <a:lnTo>
                            <a:pt x="3751" y="659"/>
                          </a:lnTo>
                          <a:lnTo>
                            <a:pt x="3897" y="585"/>
                          </a:lnTo>
                          <a:lnTo>
                            <a:pt x="3994" y="464"/>
                          </a:lnTo>
                          <a:lnTo>
                            <a:pt x="4067" y="318"/>
                          </a:lnTo>
                          <a:lnTo>
                            <a:pt x="4092" y="171"/>
                          </a:lnTo>
                          <a:lnTo>
                            <a:pt x="4092" y="1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98" name="Shape 698"/>
                    <p:cNvSpPr/>
                    <p:nvPr/>
                  </p:nvSpPr>
                  <p:spPr>
                    <a:xfrm>
                      <a:off x="6784925" y="2459275"/>
                      <a:ext cx="35350" cy="166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4" h="6675" fill="none" extrusionOk="0">
                          <a:moveTo>
                            <a:pt x="1413" y="6674"/>
                          </a:moveTo>
                          <a:lnTo>
                            <a:pt x="1413" y="6674"/>
                          </a:lnTo>
                          <a:lnTo>
                            <a:pt x="585" y="2850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699" name="Shape 699"/>
                    <p:cNvSpPr/>
                    <p:nvPr/>
                  </p:nvSpPr>
                  <p:spPr>
                    <a:xfrm>
                      <a:off x="6718575" y="2318625"/>
                      <a:ext cx="256950" cy="3075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78" h="12301" fill="none" extrusionOk="0">
                          <a:moveTo>
                            <a:pt x="7185" y="12300"/>
                          </a:moveTo>
                          <a:lnTo>
                            <a:pt x="7185" y="12300"/>
                          </a:lnTo>
                          <a:lnTo>
                            <a:pt x="7307" y="11764"/>
                          </a:lnTo>
                          <a:lnTo>
                            <a:pt x="7477" y="11253"/>
                          </a:lnTo>
                          <a:lnTo>
                            <a:pt x="7672" y="10766"/>
                          </a:lnTo>
                          <a:lnTo>
                            <a:pt x="7891" y="10327"/>
                          </a:lnTo>
                          <a:lnTo>
                            <a:pt x="8135" y="9913"/>
                          </a:lnTo>
                          <a:lnTo>
                            <a:pt x="8378" y="9499"/>
                          </a:lnTo>
                          <a:lnTo>
                            <a:pt x="8914" y="8720"/>
                          </a:lnTo>
                          <a:lnTo>
                            <a:pt x="9182" y="8330"/>
                          </a:lnTo>
                          <a:lnTo>
                            <a:pt x="9425" y="7941"/>
                          </a:lnTo>
                          <a:lnTo>
                            <a:pt x="9645" y="7551"/>
                          </a:lnTo>
                          <a:lnTo>
                            <a:pt x="9864" y="7113"/>
                          </a:lnTo>
                          <a:lnTo>
                            <a:pt x="10034" y="6674"/>
                          </a:lnTo>
                          <a:lnTo>
                            <a:pt x="10156" y="6187"/>
                          </a:lnTo>
                          <a:lnTo>
                            <a:pt x="10229" y="5676"/>
                          </a:lnTo>
                          <a:lnTo>
                            <a:pt x="10253" y="5408"/>
                          </a:lnTo>
                          <a:lnTo>
                            <a:pt x="10278" y="5140"/>
                          </a:lnTo>
                          <a:lnTo>
                            <a:pt x="10278" y="5140"/>
                          </a:lnTo>
                          <a:lnTo>
                            <a:pt x="10229" y="4604"/>
                          </a:lnTo>
                          <a:lnTo>
                            <a:pt x="10156" y="4093"/>
                          </a:lnTo>
                          <a:lnTo>
                            <a:pt x="10034" y="3605"/>
                          </a:lnTo>
                          <a:lnTo>
                            <a:pt x="9864" y="3143"/>
                          </a:lnTo>
                          <a:lnTo>
                            <a:pt x="9645" y="2680"/>
                          </a:lnTo>
                          <a:lnTo>
                            <a:pt x="9401" y="2266"/>
                          </a:lnTo>
                          <a:lnTo>
                            <a:pt x="9084" y="1876"/>
                          </a:lnTo>
                          <a:lnTo>
                            <a:pt x="8768" y="1511"/>
                          </a:lnTo>
                          <a:lnTo>
                            <a:pt x="8402" y="1170"/>
                          </a:lnTo>
                          <a:lnTo>
                            <a:pt x="8013" y="878"/>
                          </a:lnTo>
                          <a:lnTo>
                            <a:pt x="7574" y="634"/>
                          </a:lnTo>
                          <a:lnTo>
                            <a:pt x="7136" y="415"/>
                          </a:lnTo>
                          <a:lnTo>
                            <a:pt x="6673" y="244"/>
                          </a:lnTo>
                          <a:lnTo>
                            <a:pt x="6162" y="98"/>
                          </a:lnTo>
                          <a:lnTo>
                            <a:pt x="5675" y="25"/>
                          </a:lnTo>
                          <a:lnTo>
                            <a:pt x="5139" y="1"/>
                          </a:lnTo>
                          <a:lnTo>
                            <a:pt x="5139" y="1"/>
                          </a:lnTo>
                          <a:lnTo>
                            <a:pt x="4603" y="25"/>
                          </a:lnTo>
                          <a:lnTo>
                            <a:pt x="4116" y="98"/>
                          </a:lnTo>
                          <a:lnTo>
                            <a:pt x="3605" y="244"/>
                          </a:lnTo>
                          <a:lnTo>
                            <a:pt x="3142" y="415"/>
                          </a:lnTo>
                          <a:lnTo>
                            <a:pt x="2703" y="634"/>
                          </a:lnTo>
                          <a:lnTo>
                            <a:pt x="2265" y="878"/>
                          </a:lnTo>
                          <a:lnTo>
                            <a:pt x="1875" y="1170"/>
                          </a:lnTo>
                          <a:lnTo>
                            <a:pt x="1510" y="1511"/>
                          </a:lnTo>
                          <a:lnTo>
                            <a:pt x="1193" y="1876"/>
                          </a:lnTo>
                          <a:lnTo>
                            <a:pt x="877" y="2266"/>
                          </a:lnTo>
                          <a:lnTo>
                            <a:pt x="633" y="2680"/>
                          </a:lnTo>
                          <a:lnTo>
                            <a:pt x="414" y="3143"/>
                          </a:lnTo>
                          <a:lnTo>
                            <a:pt x="244" y="3605"/>
                          </a:lnTo>
                          <a:lnTo>
                            <a:pt x="122" y="4093"/>
                          </a:lnTo>
                          <a:lnTo>
                            <a:pt x="49" y="4604"/>
                          </a:lnTo>
                          <a:lnTo>
                            <a:pt x="0" y="5140"/>
                          </a:lnTo>
                          <a:lnTo>
                            <a:pt x="0" y="5140"/>
                          </a:lnTo>
                          <a:lnTo>
                            <a:pt x="24" y="5408"/>
                          </a:lnTo>
                          <a:lnTo>
                            <a:pt x="49" y="5676"/>
                          </a:lnTo>
                          <a:lnTo>
                            <a:pt x="122" y="6187"/>
                          </a:lnTo>
                          <a:lnTo>
                            <a:pt x="244" y="6674"/>
                          </a:lnTo>
                          <a:lnTo>
                            <a:pt x="414" y="7113"/>
                          </a:lnTo>
                          <a:lnTo>
                            <a:pt x="633" y="7551"/>
                          </a:lnTo>
                          <a:lnTo>
                            <a:pt x="852" y="7941"/>
                          </a:lnTo>
                          <a:lnTo>
                            <a:pt x="1096" y="8330"/>
                          </a:lnTo>
                          <a:lnTo>
                            <a:pt x="1364" y="8720"/>
                          </a:lnTo>
                          <a:lnTo>
                            <a:pt x="1900" y="9499"/>
                          </a:lnTo>
                          <a:lnTo>
                            <a:pt x="2143" y="9913"/>
                          </a:lnTo>
                          <a:lnTo>
                            <a:pt x="2387" y="10327"/>
                          </a:lnTo>
                          <a:lnTo>
                            <a:pt x="2606" y="10766"/>
                          </a:lnTo>
                          <a:lnTo>
                            <a:pt x="2801" y="11253"/>
                          </a:lnTo>
                          <a:lnTo>
                            <a:pt x="2971" y="11764"/>
                          </a:lnTo>
                          <a:lnTo>
                            <a:pt x="3093" y="1230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700" name="Shape 700"/>
                    <p:cNvSpPr/>
                    <p:nvPr/>
                  </p:nvSpPr>
                  <p:spPr>
                    <a:xfrm>
                      <a:off x="6873825" y="2459275"/>
                      <a:ext cx="35350" cy="166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4" h="6675" fill="none" extrusionOk="0">
                          <a:moveTo>
                            <a:pt x="1413" y="1"/>
                          </a:moveTo>
                          <a:lnTo>
                            <a:pt x="1413" y="1"/>
                          </a:lnTo>
                          <a:lnTo>
                            <a:pt x="829" y="2850"/>
                          </a:lnTo>
                          <a:lnTo>
                            <a:pt x="1" y="667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701" name="Shape 701"/>
                    <p:cNvSpPr/>
                    <p:nvPr/>
                  </p:nvSpPr>
                  <p:spPr>
                    <a:xfrm>
                      <a:off x="6801975" y="2453200"/>
                      <a:ext cx="90150" cy="195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06" h="780" fill="none" extrusionOk="0">
                          <a:moveTo>
                            <a:pt x="1" y="73"/>
                          </a:moveTo>
                          <a:lnTo>
                            <a:pt x="829" y="780"/>
                          </a:lnTo>
                          <a:lnTo>
                            <a:pt x="1657" y="73"/>
                          </a:lnTo>
                          <a:lnTo>
                            <a:pt x="1657" y="73"/>
                          </a:lnTo>
                          <a:lnTo>
                            <a:pt x="1730" y="25"/>
                          </a:lnTo>
                          <a:lnTo>
                            <a:pt x="1803" y="0"/>
                          </a:lnTo>
                          <a:lnTo>
                            <a:pt x="1876" y="25"/>
                          </a:lnTo>
                          <a:lnTo>
                            <a:pt x="1949" y="73"/>
                          </a:lnTo>
                          <a:lnTo>
                            <a:pt x="2777" y="780"/>
                          </a:lnTo>
                          <a:lnTo>
                            <a:pt x="3605" y="73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702" name="Shape 702"/>
                    <p:cNvSpPr/>
                    <p:nvPr/>
                  </p:nvSpPr>
                  <p:spPr>
                    <a:xfrm>
                      <a:off x="6795900" y="2628550"/>
                      <a:ext cx="10230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1" fill="none" extrusionOk="0">
                          <a:moveTo>
                            <a:pt x="0" y="1"/>
                          </a:moveTo>
                          <a:lnTo>
                            <a:pt x="4092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</p:grpSp>
          </p:grpSp>
          <p:grpSp>
            <p:nvGrpSpPr>
              <p:cNvPr id="703" name="Shape 703"/>
              <p:cNvGrpSpPr/>
              <p:nvPr/>
            </p:nvGrpSpPr>
            <p:grpSpPr>
              <a:xfrm>
                <a:off x="8252286" y="186861"/>
                <a:ext cx="342881" cy="418127"/>
                <a:chOff x="596350" y="929175"/>
                <a:chExt cx="407950" cy="497475"/>
              </a:xfrm>
            </p:grpSpPr>
            <p:sp>
              <p:nvSpPr>
                <p:cNvPr id="704" name="Shape 704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05" name="Shape 705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06" name="Shape 706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07" name="Shape 707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08" name="Shape 708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09" name="Shape 709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10" name="Shape 710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711" name="Shape 711"/>
              <p:cNvSpPr/>
              <p:nvPr/>
            </p:nvSpPr>
            <p:spPr>
              <a:xfrm>
                <a:off x="9152752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712" name="Shape 712"/>
              <p:cNvGrpSpPr/>
              <p:nvPr/>
            </p:nvGrpSpPr>
            <p:grpSpPr>
              <a:xfrm>
                <a:off x="8724745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713" name="Shape 713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14" name="Shape 714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15" name="Shape 715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716" name="Shape 716"/>
              <p:cNvSpPr/>
              <p:nvPr/>
            </p:nvSpPr>
            <p:spPr>
              <a:xfrm>
                <a:off x="9124314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717" name="Shape 717"/>
            <p:cNvGrpSpPr/>
            <p:nvPr/>
          </p:nvGrpSpPr>
          <p:grpSpPr>
            <a:xfrm>
              <a:off x="-190654" y="3685662"/>
              <a:ext cx="9618283" cy="1632384"/>
              <a:chOff x="-114454" y="180462"/>
              <a:chExt cx="9618283" cy="1632384"/>
            </a:xfrm>
          </p:grpSpPr>
          <p:sp>
            <p:nvSpPr>
              <p:cNvPr id="718" name="Shape 718"/>
              <p:cNvSpPr/>
              <p:nvPr/>
            </p:nvSpPr>
            <p:spPr>
              <a:xfrm>
                <a:off x="313552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1222212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3017029" y="1804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721" name="Shape 721"/>
              <p:cNvGrpSpPr/>
              <p:nvPr/>
            </p:nvGrpSpPr>
            <p:grpSpPr>
              <a:xfrm>
                <a:off x="2116563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722" name="Shape 722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23" name="Shape 723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24" name="Shape 724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725" name="Shape 725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726" name="Shape 726"/>
              <p:cNvGrpSpPr/>
              <p:nvPr/>
            </p:nvGrpSpPr>
            <p:grpSpPr>
              <a:xfrm>
                <a:off x="-114454" y="814472"/>
                <a:ext cx="3920223" cy="376691"/>
                <a:chOff x="151025" y="1029894"/>
                <a:chExt cx="3920223" cy="376691"/>
              </a:xfrm>
            </p:grpSpPr>
            <p:sp>
              <p:nvSpPr>
                <p:cNvPr id="727" name="Shape 727"/>
                <p:cNvSpPr/>
                <p:nvPr/>
              </p:nvSpPr>
              <p:spPr>
                <a:xfrm>
                  <a:off x="1057375" y="1063682"/>
                  <a:ext cx="339835" cy="30911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grpSp>
              <p:nvGrpSpPr>
                <p:cNvPr id="728" name="Shape 728"/>
                <p:cNvGrpSpPr/>
                <p:nvPr/>
              </p:nvGrpSpPr>
              <p:grpSpPr>
                <a:xfrm>
                  <a:off x="151025" y="1086197"/>
                  <a:ext cx="391000" cy="264085"/>
                  <a:chOff x="564675" y="1700625"/>
                  <a:chExt cx="465200" cy="314200"/>
                </a:xfrm>
              </p:grpSpPr>
              <p:sp>
                <p:nvSpPr>
                  <p:cNvPr id="729" name="Shape 729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30" name="Shape 730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31" name="Shape 731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732" name="Shape 732"/>
                <p:cNvGrpSpPr/>
                <p:nvPr/>
              </p:nvGrpSpPr>
              <p:grpSpPr>
                <a:xfrm>
                  <a:off x="1912558" y="1029894"/>
                  <a:ext cx="359271" cy="376691"/>
                  <a:chOff x="5961125" y="1623900"/>
                  <a:chExt cx="427450" cy="448175"/>
                </a:xfrm>
              </p:grpSpPr>
              <p:sp>
                <p:nvSpPr>
                  <p:cNvPr id="733" name="Shape 733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34" name="Shape 734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35" name="Shape 735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36" name="Shape 736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37" name="Shape 737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38" name="Shape 738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39" name="Shape 739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740" name="Shape 740"/>
                <p:cNvGrpSpPr/>
                <p:nvPr/>
              </p:nvGrpSpPr>
              <p:grpSpPr>
                <a:xfrm>
                  <a:off x="2787179" y="1056517"/>
                  <a:ext cx="435021" cy="323445"/>
                  <a:chOff x="5247525" y="3007275"/>
                  <a:chExt cx="517575" cy="384825"/>
                </a:xfrm>
              </p:grpSpPr>
              <p:sp>
                <p:nvSpPr>
                  <p:cNvPr id="741" name="Shape 741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42" name="Shape 742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743" name="Shape 743"/>
                <p:cNvGrpSpPr/>
                <p:nvPr/>
              </p:nvGrpSpPr>
              <p:grpSpPr>
                <a:xfrm>
                  <a:off x="3737549" y="1053701"/>
                  <a:ext cx="333699" cy="329076"/>
                  <a:chOff x="3292425" y="3664250"/>
                  <a:chExt cx="397025" cy="391525"/>
                </a:xfrm>
              </p:grpSpPr>
              <p:sp>
                <p:nvSpPr>
                  <p:cNvPr id="744" name="Shape 744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45" name="Shape 745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46" name="Shape 746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747" name="Shape 747"/>
              <p:cNvGrpSpPr/>
              <p:nvPr/>
            </p:nvGrpSpPr>
            <p:grpSpPr>
              <a:xfrm>
                <a:off x="285114" y="1470448"/>
                <a:ext cx="3894630" cy="342398"/>
                <a:chOff x="176103" y="1851448"/>
                <a:chExt cx="3894630" cy="342398"/>
              </a:xfrm>
            </p:grpSpPr>
            <p:grpSp>
              <p:nvGrpSpPr>
                <p:cNvPr id="748" name="Shape 748"/>
                <p:cNvGrpSpPr/>
                <p:nvPr/>
              </p:nvGrpSpPr>
              <p:grpSpPr>
                <a:xfrm>
                  <a:off x="2023105" y="1859895"/>
                  <a:ext cx="345970" cy="325504"/>
                  <a:chOff x="5972700" y="2330200"/>
                  <a:chExt cx="411625" cy="387275"/>
                </a:xfrm>
              </p:grpSpPr>
              <p:sp>
                <p:nvSpPr>
                  <p:cNvPr id="749" name="Shape 749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50" name="Shape 750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751" name="Shape 751"/>
                <p:cNvGrpSpPr/>
                <p:nvPr/>
              </p:nvGrpSpPr>
              <p:grpSpPr>
                <a:xfrm>
                  <a:off x="1093458" y="1865778"/>
                  <a:ext cx="353136" cy="313737"/>
                  <a:chOff x="5292575" y="3681900"/>
                  <a:chExt cx="420150" cy="373275"/>
                </a:xfrm>
              </p:grpSpPr>
              <p:sp>
                <p:nvSpPr>
                  <p:cNvPr id="752" name="Shape 752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53" name="Shape 753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54" name="Shape 754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55" name="Shape 755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56" name="Shape 756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57" name="Shape 757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58" name="Shape 758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sp>
              <p:nvSpPr>
                <p:cNvPr id="759" name="Shape 759"/>
                <p:cNvSpPr/>
                <p:nvPr/>
              </p:nvSpPr>
              <p:spPr>
                <a:xfrm>
                  <a:off x="176103" y="1852215"/>
                  <a:ext cx="340843" cy="340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grpSp>
              <p:nvGrpSpPr>
                <p:cNvPr id="760" name="Shape 760"/>
                <p:cNvGrpSpPr/>
                <p:nvPr/>
              </p:nvGrpSpPr>
              <p:grpSpPr>
                <a:xfrm>
                  <a:off x="3738064" y="1856312"/>
                  <a:ext cx="332669" cy="332669"/>
                  <a:chOff x="6649150" y="309350"/>
                  <a:chExt cx="395800" cy="395800"/>
                </a:xfrm>
              </p:grpSpPr>
              <p:sp>
                <p:nvSpPr>
                  <p:cNvPr id="761" name="Shape 761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62" name="Shape 762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63" name="Shape 763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64" name="Shape 764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65" name="Shape 765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66" name="Shape 766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67" name="Shape 767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68" name="Shape 768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69" name="Shape 769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0" name="Shape 770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1" name="Shape 771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2" name="Shape 772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3" name="Shape 773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4" name="Shape 774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5" name="Shape 775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6" name="Shape 776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7" name="Shape 777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8" name="Shape 778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79" name="Shape 779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80" name="Shape 780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81" name="Shape 781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82" name="Shape 782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83" name="Shape 783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  <p:grpSp>
              <p:nvGrpSpPr>
                <p:cNvPr id="784" name="Shape 784"/>
                <p:cNvGrpSpPr/>
                <p:nvPr/>
              </p:nvGrpSpPr>
              <p:grpSpPr>
                <a:xfrm>
                  <a:off x="2945587" y="1851448"/>
                  <a:ext cx="215966" cy="342398"/>
                  <a:chOff x="6718575" y="2318625"/>
                  <a:chExt cx="256950" cy="407375"/>
                </a:xfrm>
              </p:grpSpPr>
              <p:sp>
                <p:nvSpPr>
                  <p:cNvPr id="785" name="Shape 785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86" name="Shape 786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87" name="Shape 787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88" name="Shape 788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89" name="Shape 789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90" name="Shape 790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91" name="Shape 791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792" name="Shape 792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</p:grpSp>
          </p:grpSp>
          <p:grpSp>
            <p:nvGrpSpPr>
              <p:cNvPr id="793" name="Shape 793"/>
              <p:cNvGrpSpPr/>
              <p:nvPr/>
            </p:nvGrpSpPr>
            <p:grpSpPr>
              <a:xfrm>
                <a:off x="3832686" y="180462"/>
                <a:ext cx="4766659" cy="1632384"/>
                <a:chOff x="175086" y="180462"/>
                <a:chExt cx="4766659" cy="1632384"/>
              </a:xfrm>
            </p:grpSpPr>
            <p:grpSp>
              <p:nvGrpSpPr>
                <p:cNvPr id="794" name="Shape 794"/>
                <p:cNvGrpSpPr/>
                <p:nvPr/>
              </p:nvGrpSpPr>
              <p:grpSpPr>
                <a:xfrm>
                  <a:off x="175086" y="180462"/>
                  <a:ext cx="3852689" cy="430924"/>
                  <a:chOff x="175086" y="180462"/>
                  <a:chExt cx="3852689" cy="430924"/>
                </a:xfrm>
              </p:grpSpPr>
              <p:grpSp>
                <p:nvGrpSpPr>
                  <p:cNvPr id="795" name="Shape 795"/>
                  <p:cNvGrpSpPr/>
                  <p:nvPr/>
                </p:nvGrpSpPr>
                <p:grpSpPr>
                  <a:xfrm>
                    <a:off x="175086" y="186861"/>
                    <a:ext cx="342881" cy="418127"/>
                    <a:chOff x="596350" y="929175"/>
                    <a:chExt cx="407950" cy="497475"/>
                  </a:xfrm>
                </p:grpSpPr>
                <p:sp>
                  <p:nvSpPr>
                    <p:cNvPr id="796" name="Shape 796"/>
                    <p:cNvSpPr/>
                    <p:nvPr/>
                  </p:nvSpPr>
                  <p:spPr>
                    <a:xfrm>
                      <a:off x="596350" y="953550"/>
                      <a:ext cx="387250" cy="4731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490" h="18924" fill="none" extrusionOk="0">
                          <a:moveTo>
                            <a:pt x="15490" y="17828"/>
                          </a:moveTo>
                          <a:lnTo>
                            <a:pt x="15490" y="17828"/>
                          </a:lnTo>
                          <a:lnTo>
                            <a:pt x="15466" y="17998"/>
                          </a:lnTo>
                          <a:lnTo>
                            <a:pt x="15417" y="18169"/>
                          </a:lnTo>
                          <a:lnTo>
                            <a:pt x="15319" y="18364"/>
                          </a:lnTo>
                          <a:lnTo>
                            <a:pt x="15198" y="18534"/>
                          </a:lnTo>
                          <a:lnTo>
                            <a:pt x="15052" y="18680"/>
                          </a:lnTo>
                          <a:lnTo>
                            <a:pt x="14881" y="18802"/>
                          </a:lnTo>
                          <a:lnTo>
                            <a:pt x="14735" y="18900"/>
                          </a:lnTo>
                          <a:lnTo>
                            <a:pt x="14564" y="18924"/>
                          </a:lnTo>
                          <a:lnTo>
                            <a:pt x="1023" y="18924"/>
                          </a:lnTo>
                          <a:lnTo>
                            <a:pt x="1023" y="18924"/>
                          </a:lnTo>
                          <a:lnTo>
                            <a:pt x="853" y="18900"/>
                          </a:lnTo>
                          <a:lnTo>
                            <a:pt x="682" y="18802"/>
                          </a:lnTo>
                          <a:lnTo>
                            <a:pt x="512" y="18680"/>
                          </a:lnTo>
                          <a:lnTo>
                            <a:pt x="341" y="18534"/>
                          </a:lnTo>
                          <a:lnTo>
                            <a:pt x="219" y="18364"/>
                          </a:lnTo>
                          <a:lnTo>
                            <a:pt x="98" y="18169"/>
                          </a:lnTo>
                          <a:lnTo>
                            <a:pt x="25" y="17998"/>
                          </a:lnTo>
                          <a:lnTo>
                            <a:pt x="0" y="17828"/>
                          </a:lnTo>
                          <a:lnTo>
                            <a:pt x="0" y="877"/>
                          </a:lnTo>
                          <a:lnTo>
                            <a:pt x="0" y="877"/>
                          </a:lnTo>
                          <a:lnTo>
                            <a:pt x="25" y="706"/>
                          </a:lnTo>
                          <a:lnTo>
                            <a:pt x="98" y="560"/>
                          </a:lnTo>
                          <a:lnTo>
                            <a:pt x="195" y="414"/>
                          </a:lnTo>
                          <a:lnTo>
                            <a:pt x="341" y="268"/>
                          </a:lnTo>
                          <a:lnTo>
                            <a:pt x="487" y="171"/>
                          </a:lnTo>
                          <a:lnTo>
                            <a:pt x="658" y="73"/>
                          </a:lnTo>
                          <a:lnTo>
                            <a:pt x="828" y="24"/>
                          </a:lnTo>
                          <a:lnTo>
                            <a:pt x="974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797" name="Shape 797"/>
                    <p:cNvSpPr/>
                    <p:nvPr/>
                  </p:nvSpPr>
                  <p:spPr>
                    <a:xfrm>
                      <a:off x="626775" y="929175"/>
                      <a:ext cx="377525" cy="462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01" h="18511" fill="none" extrusionOk="0">
                          <a:moveTo>
                            <a:pt x="15101" y="3362"/>
                          </a:moveTo>
                          <a:lnTo>
                            <a:pt x="15101" y="17731"/>
                          </a:lnTo>
                          <a:lnTo>
                            <a:pt x="15101" y="17731"/>
                          </a:lnTo>
                          <a:lnTo>
                            <a:pt x="15077" y="17877"/>
                          </a:lnTo>
                          <a:lnTo>
                            <a:pt x="15028" y="18024"/>
                          </a:lnTo>
                          <a:lnTo>
                            <a:pt x="14979" y="18145"/>
                          </a:lnTo>
                          <a:lnTo>
                            <a:pt x="14882" y="18267"/>
                          </a:lnTo>
                          <a:lnTo>
                            <a:pt x="14760" y="18365"/>
                          </a:lnTo>
                          <a:lnTo>
                            <a:pt x="14614" y="18438"/>
                          </a:lnTo>
                          <a:lnTo>
                            <a:pt x="14468" y="18486"/>
                          </a:lnTo>
                          <a:lnTo>
                            <a:pt x="14322" y="18511"/>
                          </a:lnTo>
                          <a:lnTo>
                            <a:pt x="780" y="18511"/>
                          </a:lnTo>
                          <a:lnTo>
                            <a:pt x="780" y="18511"/>
                          </a:lnTo>
                          <a:lnTo>
                            <a:pt x="634" y="18486"/>
                          </a:lnTo>
                          <a:lnTo>
                            <a:pt x="488" y="18438"/>
                          </a:lnTo>
                          <a:lnTo>
                            <a:pt x="342" y="18365"/>
                          </a:lnTo>
                          <a:lnTo>
                            <a:pt x="220" y="18267"/>
                          </a:lnTo>
                          <a:lnTo>
                            <a:pt x="123" y="18145"/>
                          </a:lnTo>
                          <a:lnTo>
                            <a:pt x="74" y="18024"/>
                          </a:lnTo>
                          <a:lnTo>
                            <a:pt x="25" y="17877"/>
                          </a:lnTo>
                          <a:lnTo>
                            <a:pt x="1" y="17731"/>
                          </a:lnTo>
                          <a:lnTo>
                            <a:pt x="1" y="780"/>
                          </a:lnTo>
                          <a:lnTo>
                            <a:pt x="1" y="780"/>
                          </a:lnTo>
                          <a:lnTo>
                            <a:pt x="25" y="610"/>
                          </a:lnTo>
                          <a:lnTo>
                            <a:pt x="74" y="464"/>
                          </a:lnTo>
                          <a:lnTo>
                            <a:pt x="123" y="342"/>
                          </a:lnTo>
                          <a:lnTo>
                            <a:pt x="220" y="220"/>
                          </a:lnTo>
                          <a:lnTo>
                            <a:pt x="342" y="123"/>
                          </a:lnTo>
                          <a:lnTo>
                            <a:pt x="488" y="50"/>
                          </a:lnTo>
                          <a:lnTo>
                            <a:pt x="634" y="1"/>
                          </a:lnTo>
                          <a:lnTo>
                            <a:pt x="780" y="1"/>
                          </a:lnTo>
                          <a:lnTo>
                            <a:pt x="1174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798" name="Shape 798"/>
                    <p:cNvSpPr/>
                    <p:nvPr/>
                  </p:nvSpPr>
                  <p:spPr>
                    <a:xfrm>
                      <a:off x="688900" y="1256150"/>
                      <a:ext cx="13397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359" h="1" fill="none" extrusionOk="0">
                          <a:moveTo>
                            <a:pt x="5358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799" name="Shape 799"/>
                    <p:cNvSpPr/>
                    <p:nvPr/>
                  </p:nvSpPr>
                  <p:spPr>
                    <a:xfrm>
                      <a:off x="688900" y="1201350"/>
                      <a:ext cx="2557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30" h="1" fill="none" extrusionOk="0">
                          <a:moveTo>
                            <a:pt x="10229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00" name="Shape 800"/>
                    <p:cNvSpPr/>
                    <p:nvPr/>
                  </p:nvSpPr>
                  <p:spPr>
                    <a:xfrm>
                      <a:off x="688900" y="1145950"/>
                      <a:ext cx="2557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30" h="1" fill="none" extrusionOk="0">
                          <a:moveTo>
                            <a:pt x="10229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01" name="Shape 801"/>
                    <p:cNvSpPr/>
                    <p:nvPr/>
                  </p:nvSpPr>
                  <p:spPr>
                    <a:xfrm>
                      <a:off x="688900" y="1090525"/>
                      <a:ext cx="2557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30" h="1" fill="none" extrusionOk="0">
                          <a:moveTo>
                            <a:pt x="10229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02" name="Shape 802"/>
                    <p:cNvSpPr/>
                    <p:nvPr/>
                  </p:nvSpPr>
                  <p:spPr>
                    <a:xfrm>
                      <a:off x="920250" y="929175"/>
                      <a:ext cx="84050" cy="840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62" h="3362" fill="none" extrusionOk="0">
                          <a:moveTo>
                            <a:pt x="1" y="2582"/>
                          </a:moveTo>
                          <a:lnTo>
                            <a:pt x="1" y="1"/>
                          </a:lnTo>
                          <a:lnTo>
                            <a:pt x="3362" y="3362"/>
                          </a:lnTo>
                          <a:lnTo>
                            <a:pt x="780" y="3362"/>
                          </a:lnTo>
                          <a:lnTo>
                            <a:pt x="780" y="3362"/>
                          </a:lnTo>
                          <a:lnTo>
                            <a:pt x="610" y="3337"/>
                          </a:lnTo>
                          <a:lnTo>
                            <a:pt x="464" y="3289"/>
                          </a:lnTo>
                          <a:lnTo>
                            <a:pt x="342" y="3216"/>
                          </a:lnTo>
                          <a:lnTo>
                            <a:pt x="220" y="3118"/>
                          </a:lnTo>
                          <a:lnTo>
                            <a:pt x="123" y="3021"/>
                          </a:lnTo>
                          <a:lnTo>
                            <a:pt x="50" y="2875"/>
                          </a:lnTo>
                          <a:lnTo>
                            <a:pt x="1" y="2729"/>
                          </a:lnTo>
                          <a:lnTo>
                            <a:pt x="1" y="2582"/>
                          </a:lnTo>
                          <a:lnTo>
                            <a:pt x="1" y="2582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sp>
                <p:nvSpPr>
                  <p:cNvPr id="803" name="Shape 803"/>
                  <p:cNvSpPr/>
                  <p:nvPr/>
                </p:nvSpPr>
                <p:spPr>
                  <a:xfrm>
                    <a:off x="1075552" y="221405"/>
                    <a:ext cx="351076" cy="34903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708" h="16611" fill="none" extrusionOk="0">
                        <a:moveTo>
                          <a:pt x="414" y="8842"/>
                        </a:moveTo>
                        <a:lnTo>
                          <a:pt x="8403" y="1048"/>
                        </a:lnTo>
                        <a:lnTo>
                          <a:pt x="8403" y="1048"/>
                        </a:lnTo>
                        <a:lnTo>
                          <a:pt x="8500" y="951"/>
                        </a:lnTo>
                        <a:lnTo>
                          <a:pt x="8597" y="829"/>
                        </a:lnTo>
                        <a:lnTo>
                          <a:pt x="8865" y="658"/>
                        </a:lnTo>
                        <a:lnTo>
                          <a:pt x="9158" y="488"/>
                        </a:lnTo>
                        <a:lnTo>
                          <a:pt x="9450" y="317"/>
                        </a:lnTo>
                        <a:lnTo>
                          <a:pt x="9450" y="317"/>
                        </a:lnTo>
                        <a:lnTo>
                          <a:pt x="9839" y="171"/>
                        </a:lnTo>
                        <a:lnTo>
                          <a:pt x="10180" y="74"/>
                        </a:lnTo>
                        <a:lnTo>
                          <a:pt x="10497" y="25"/>
                        </a:lnTo>
                        <a:lnTo>
                          <a:pt x="10814" y="1"/>
                        </a:lnTo>
                        <a:lnTo>
                          <a:pt x="15344" y="1"/>
                        </a:lnTo>
                        <a:lnTo>
                          <a:pt x="15344" y="1"/>
                        </a:lnTo>
                        <a:lnTo>
                          <a:pt x="15465" y="1"/>
                        </a:lnTo>
                        <a:lnTo>
                          <a:pt x="15587" y="49"/>
                        </a:lnTo>
                        <a:lnTo>
                          <a:pt x="15855" y="122"/>
                        </a:lnTo>
                        <a:lnTo>
                          <a:pt x="16099" y="269"/>
                        </a:lnTo>
                        <a:lnTo>
                          <a:pt x="16294" y="415"/>
                        </a:lnTo>
                        <a:lnTo>
                          <a:pt x="16294" y="415"/>
                        </a:lnTo>
                        <a:lnTo>
                          <a:pt x="16391" y="537"/>
                        </a:lnTo>
                        <a:lnTo>
                          <a:pt x="16488" y="658"/>
                        </a:lnTo>
                        <a:lnTo>
                          <a:pt x="16561" y="780"/>
                        </a:lnTo>
                        <a:lnTo>
                          <a:pt x="16610" y="902"/>
                        </a:lnTo>
                        <a:lnTo>
                          <a:pt x="16659" y="1048"/>
                        </a:lnTo>
                        <a:lnTo>
                          <a:pt x="16683" y="1170"/>
                        </a:lnTo>
                        <a:lnTo>
                          <a:pt x="16708" y="1486"/>
                        </a:lnTo>
                        <a:lnTo>
                          <a:pt x="16708" y="5992"/>
                        </a:lnTo>
                        <a:lnTo>
                          <a:pt x="16708" y="5992"/>
                        </a:lnTo>
                        <a:lnTo>
                          <a:pt x="16683" y="6309"/>
                        </a:lnTo>
                        <a:lnTo>
                          <a:pt x="16635" y="6625"/>
                        </a:lnTo>
                        <a:lnTo>
                          <a:pt x="16537" y="6942"/>
                        </a:lnTo>
                        <a:lnTo>
                          <a:pt x="16391" y="7258"/>
                        </a:lnTo>
                        <a:lnTo>
                          <a:pt x="16391" y="7258"/>
                        </a:lnTo>
                        <a:lnTo>
                          <a:pt x="16342" y="7453"/>
                        </a:lnTo>
                        <a:lnTo>
                          <a:pt x="16294" y="7624"/>
                        </a:lnTo>
                        <a:lnTo>
                          <a:pt x="16196" y="7770"/>
                        </a:lnTo>
                        <a:lnTo>
                          <a:pt x="16123" y="7916"/>
                        </a:lnTo>
                        <a:lnTo>
                          <a:pt x="15928" y="8160"/>
                        </a:lnTo>
                        <a:lnTo>
                          <a:pt x="15758" y="8403"/>
                        </a:lnTo>
                        <a:lnTo>
                          <a:pt x="7891" y="16197"/>
                        </a:lnTo>
                        <a:lnTo>
                          <a:pt x="7891" y="16197"/>
                        </a:lnTo>
                        <a:lnTo>
                          <a:pt x="7794" y="16294"/>
                        </a:lnTo>
                        <a:lnTo>
                          <a:pt x="7696" y="16392"/>
                        </a:lnTo>
                        <a:lnTo>
                          <a:pt x="7574" y="16465"/>
                        </a:lnTo>
                        <a:lnTo>
                          <a:pt x="7453" y="16513"/>
                        </a:lnTo>
                        <a:lnTo>
                          <a:pt x="7185" y="16586"/>
                        </a:lnTo>
                        <a:lnTo>
                          <a:pt x="6941" y="16611"/>
                        </a:lnTo>
                        <a:lnTo>
                          <a:pt x="6941" y="16611"/>
                        </a:lnTo>
                        <a:lnTo>
                          <a:pt x="6649" y="16586"/>
                        </a:lnTo>
                        <a:lnTo>
                          <a:pt x="6503" y="16562"/>
                        </a:lnTo>
                        <a:lnTo>
                          <a:pt x="6381" y="16513"/>
                        </a:lnTo>
                        <a:lnTo>
                          <a:pt x="6235" y="16465"/>
                        </a:lnTo>
                        <a:lnTo>
                          <a:pt x="6113" y="16392"/>
                        </a:lnTo>
                        <a:lnTo>
                          <a:pt x="5991" y="16294"/>
                        </a:lnTo>
                        <a:lnTo>
                          <a:pt x="5894" y="16197"/>
                        </a:lnTo>
                        <a:lnTo>
                          <a:pt x="414" y="10839"/>
                        </a:lnTo>
                        <a:lnTo>
                          <a:pt x="414" y="10839"/>
                        </a:lnTo>
                        <a:lnTo>
                          <a:pt x="268" y="10595"/>
                        </a:lnTo>
                        <a:lnTo>
                          <a:pt x="122" y="10352"/>
                        </a:lnTo>
                        <a:lnTo>
                          <a:pt x="24" y="10108"/>
                        </a:lnTo>
                        <a:lnTo>
                          <a:pt x="0" y="10011"/>
                        </a:lnTo>
                        <a:lnTo>
                          <a:pt x="0" y="9889"/>
                        </a:lnTo>
                        <a:lnTo>
                          <a:pt x="0" y="9889"/>
                        </a:lnTo>
                        <a:lnTo>
                          <a:pt x="0" y="9718"/>
                        </a:lnTo>
                        <a:lnTo>
                          <a:pt x="24" y="9597"/>
                        </a:lnTo>
                        <a:lnTo>
                          <a:pt x="122" y="9329"/>
                        </a:lnTo>
                        <a:lnTo>
                          <a:pt x="268" y="9061"/>
                        </a:lnTo>
                        <a:lnTo>
                          <a:pt x="414" y="8842"/>
                        </a:lnTo>
                        <a:lnTo>
                          <a:pt x="414" y="8842"/>
                        </a:lnTo>
                        <a:close/>
                        <a:moveTo>
                          <a:pt x="12519" y="4190"/>
                        </a:moveTo>
                        <a:lnTo>
                          <a:pt x="12519" y="4190"/>
                        </a:lnTo>
                        <a:lnTo>
                          <a:pt x="12689" y="4336"/>
                        </a:lnTo>
                        <a:lnTo>
                          <a:pt x="12859" y="4433"/>
                        </a:lnTo>
                        <a:lnTo>
                          <a:pt x="13030" y="4482"/>
                        </a:lnTo>
                        <a:lnTo>
                          <a:pt x="13249" y="4482"/>
                        </a:lnTo>
                        <a:lnTo>
                          <a:pt x="13249" y="4482"/>
                        </a:lnTo>
                        <a:lnTo>
                          <a:pt x="13444" y="4482"/>
                        </a:lnTo>
                        <a:lnTo>
                          <a:pt x="13615" y="4433"/>
                        </a:lnTo>
                        <a:lnTo>
                          <a:pt x="13761" y="4336"/>
                        </a:lnTo>
                        <a:lnTo>
                          <a:pt x="13882" y="4190"/>
                        </a:lnTo>
                        <a:lnTo>
                          <a:pt x="13882" y="4190"/>
                        </a:lnTo>
                        <a:lnTo>
                          <a:pt x="14029" y="4044"/>
                        </a:lnTo>
                        <a:lnTo>
                          <a:pt x="14102" y="3873"/>
                        </a:lnTo>
                        <a:lnTo>
                          <a:pt x="14150" y="3727"/>
                        </a:lnTo>
                        <a:lnTo>
                          <a:pt x="14175" y="3557"/>
                        </a:lnTo>
                        <a:lnTo>
                          <a:pt x="14175" y="3557"/>
                        </a:lnTo>
                        <a:lnTo>
                          <a:pt x="14150" y="3362"/>
                        </a:lnTo>
                        <a:lnTo>
                          <a:pt x="14102" y="3167"/>
                        </a:lnTo>
                        <a:lnTo>
                          <a:pt x="14029" y="2996"/>
                        </a:lnTo>
                        <a:lnTo>
                          <a:pt x="13882" y="2850"/>
                        </a:lnTo>
                        <a:lnTo>
                          <a:pt x="13882" y="2850"/>
                        </a:lnTo>
                        <a:lnTo>
                          <a:pt x="13761" y="2728"/>
                        </a:lnTo>
                        <a:lnTo>
                          <a:pt x="13615" y="2655"/>
                        </a:lnTo>
                        <a:lnTo>
                          <a:pt x="13444" y="2582"/>
                        </a:lnTo>
                        <a:lnTo>
                          <a:pt x="13249" y="2558"/>
                        </a:lnTo>
                        <a:lnTo>
                          <a:pt x="13249" y="2558"/>
                        </a:lnTo>
                        <a:lnTo>
                          <a:pt x="13030" y="2582"/>
                        </a:lnTo>
                        <a:lnTo>
                          <a:pt x="12859" y="2655"/>
                        </a:lnTo>
                        <a:lnTo>
                          <a:pt x="12689" y="2728"/>
                        </a:lnTo>
                        <a:lnTo>
                          <a:pt x="12519" y="2850"/>
                        </a:lnTo>
                        <a:lnTo>
                          <a:pt x="12519" y="2850"/>
                        </a:lnTo>
                        <a:lnTo>
                          <a:pt x="12445" y="2996"/>
                        </a:lnTo>
                        <a:lnTo>
                          <a:pt x="12372" y="3167"/>
                        </a:lnTo>
                        <a:lnTo>
                          <a:pt x="12324" y="3362"/>
                        </a:lnTo>
                        <a:lnTo>
                          <a:pt x="12324" y="3557"/>
                        </a:lnTo>
                        <a:lnTo>
                          <a:pt x="12324" y="3557"/>
                        </a:lnTo>
                        <a:lnTo>
                          <a:pt x="12324" y="3727"/>
                        </a:lnTo>
                        <a:lnTo>
                          <a:pt x="12372" y="3873"/>
                        </a:lnTo>
                        <a:lnTo>
                          <a:pt x="12445" y="4044"/>
                        </a:lnTo>
                        <a:lnTo>
                          <a:pt x="12519" y="4190"/>
                        </a:lnTo>
                        <a:lnTo>
                          <a:pt x="12519" y="419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804" name="Shape 804"/>
                  <p:cNvSpPr/>
                  <p:nvPr/>
                </p:nvSpPr>
                <p:spPr>
                  <a:xfrm>
                    <a:off x="1984212" y="227541"/>
                    <a:ext cx="336767" cy="336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27" h="16027" fill="none" extrusionOk="0">
                        <a:moveTo>
                          <a:pt x="14029" y="4019"/>
                        </a:moveTo>
                        <a:lnTo>
                          <a:pt x="14029" y="4019"/>
                        </a:lnTo>
                        <a:lnTo>
                          <a:pt x="14200" y="3849"/>
                        </a:lnTo>
                        <a:lnTo>
                          <a:pt x="14395" y="3752"/>
                        </a:lnTo>
                        <a:lnTo>
                          <a:pt x="14614" y="3678"/>
                        </a:lnTo>
                        <a:lnTo>
                          <a:pt x="14809" y="3630"/>
                        </a:lnTo>
                        <a:lnTo>
                          <a:pt x="15028" y="3581"/>
                        </a:lnTo>
                        <a:lnTo>
                          <a:pt x="15247" y="3484"/>
                        </a:lnTo>
                        <a:lnTo>
                          <a:pt x="15442" y="3362"/>
                        </a:lnTo>
                        <a:lnTo>
                          <a:pt x="15661" y="3191"/>
                        </a:lnTo>
                        <a:lnTo>
                          <a:pt x="15661" y="3191"/>
                        </a:lnTo>
                        <a:lnTo>
                          <a:pt x="15832" y="2997"/>
                        </a:lnTo>
                        <a:lnTo>
                          <a:pt x="15929" y="2777"/>
                        </a:lnTo>
                        <a:lnTo>
                          <a:pt x="16002" y="2534"/>
                        </a:lnTo>
                        <a:lnTo>
                          <a:pt x="16026" y="2266"/>
                        </a:lnTo>
                        <a:lnTo>
                          <a:pt x="16026" y="2266"/>
                        </a:lnTo>
                        <a:lnTo>
                          <a:pt x="16002" y="2047"/>
                        </a:lnTo>
                        <a:lnTo>
                          <a:pt x="15978" y="1827"/>
                        </a:lnTo>
                        <a:lnTo>
                          <a:pt x="15905" y="1633"/>
                        </a:lnTo>
                        <a:lnTo>
                          <a:pt x="15807" y="1413"/>
                        </a:lnTo>
                        <a:lnTo>
                          <a:pt x="15710" y="1243"/>
                        </a:lnTo>
                        <a:lnTo>
                          <a:pt x="15588" y="1048"/>
                        </a:lnTo>
                        <a:lnTo>
                          <a:pt x="15466" y="878"/>
                        </a:lnTo>
                        <a:lnTo>
                          <a:pt x="15320" y="707"/>
                        </a:lnTo>
                        <a:lnTo>
                          <a:pt x="15320" y="707"/>
                        </a:lnTo>
                        <a:lnTo>
                          <a:pt x="15150" y="561"/>
                        </a:lnTo>
                        <a:lnTo>
                          <a:pt x="14979" y="439"/>
                        </a:lnTo>
                        <a:lnTo>
                          <a:pt x="14784" y="317"/>
                        </a:lnTo>
                        <a:lnTo>
                          <a:pt x="14590" y="196"/>
                        </a:lnTo>
                        <a:lnTo>
                          <a:pt x="14395" y="123"/>
                        </a:lnTo>
                        <a:lnTo>
                          <a:pt x="14175" y="50"/>
                        </a:lnTo>
                        <a:lnTo>
                          <a:pt x="13981" y="25"/>
                        </a:lnTo>
                        <a:lnTo>
                          <a:pt x="13761" y="1"/>
                        </a:lnTo>
                        <a:lnTo>
                          <a:pt x="13761" y="1"/>
                        </a:lnTo>
                        <a:lnTo>
                          <a:pt x="13494" y="25"/>
                        </a:lnTo>
                        <a:lnTo>
                          <a:pt x="13250" y="98"/>
                        </a:lnTo>
                        <a:lnTo>
                          <a:pt x="13031" y="196"/>
                        </a:lnTo>
                        <a:lnTo>
                          <a:pt x="12836" y="366"/>
                        </a:lnTo>
                        <a:lnTo>
                          <a:pt x="12836" y="366"/>
                        </a:lnTo>
                        <a:lnTo>
                          <a:pt x="12665" y="561"/>
                        </a:lnTo>
                        <a:lnTo>
                          <a:pt x="12544" y="780"/>
                        </a:lnTo>
                        <a:lnTo>
                          <a:pt x="12471" y="975"/>
                        </a:lnTo>
                        <a:lnTo>
                          <a:pt x="12422" y="1194"/>
                        </a:lnTo>
                        <a:lnTo>
                          <a:pt x="12349" y="1413"/>
                        </a:lnTo>
                        <a:lnTo>
                          <a:pt x="12276" y="1608"/>
                        </a:lnTo>
                        <a:lnTo>
                          <a:pt x="12178" y="1827"/>
                        </a:lnTo>
                        <a:lnTo>
                          <a:pt x="12008" y="1998"/>
                        </a:lnTo>
                        <a:lnTo>
                          <a:pt x="12008" y="1998"/>
                        </a:lnTo>
                        <a:lnTo>
                          <a:pt x="11740" y="2266"/>
                        </a:lnTo>
                        <a:lnTo>
                          <a:pt x="11496" y="2436"/>
                        </a:lnTo>
                        <a:lnTo>
                          <a:pt x="11277" y="2534"/>
                        </a:lnTo>
                        <a:lnTo>
                          <a:pt x="11082" y="2582"/>
                        </a:lnTo>
                        <a:lnTo>
                          <a:pt x="10888" y="2582"/>
                        </a:lnTo>
                        <a:lnTo>
                          <a:pt x="10717" y="2534"/>
                        </a:lnTo>
                        <a:lnTo>
                          <a:pt x="10547" y="2412"/>
                        </a:lnTo>
                        <a:lnTo>
                          <a:pt x="10376" y="2290"/>
                        </a:lnTo>
                        <a:lnTo>
                          <a:pt x="10206" y="2095"/>
                        </a:lnTo>
                        <a:lnTo>
                          <a:pt x="10035" y="1901"/>
                        </a:lnTo>
                        <a:lnTo>
                          <a:pt x="9670" y="1413"/>
                        </a:lnTo>
                        <a:lnTo>
                          <a:pt x="9231" y="878"/>
                        </a:lnTo>
                        <a:lnTo>
                          <a:pt x="8988" y="585"/>
                        </a:lnTo>
                        <a:lnTo>
                          <a:pt x="8720" y="293"/>
                        </a:lnTo>
                        <a:lnTo>
                          <a:pt x="8720" y="293"/>
                        </a:lnTo>
                        <a:lnTo>
                          <a:pt x="8574" y="171"/>
                        </a:lnTo>
                        <a:lnTo>
                          <a:pt x="8379" y="74"/>
                        </a:lnTo>
                        <a:lnTo>
                          <a:pt x="8209" y="25"/>
                        </a:lnTo>
                        <a:lnTo>
                          <a:pt x="8014" y="1"/>
                        </a:lnTo>
                        <a:lnTo>
                          <a:pt x="8014" y="1"/>
                        </a:lnTo>
                        <a:lnTo>
                          <a:pt x="7916" y="25"/>
                        </a:lnTo>
                        <a:lnTo>
                          <a:pt x="7770" y="98"/>
                        </a:lnTo>
                        <a:lnTo>
                          <a:pt x="7307" y="366"/>
                        </a:lnTo>
                        <a:lnTo>
                          <a:pt x="7039" y="537"/>
                        </a:lnTo>
                        <a:lnTo>
                          <a:pt x="6747" y="756"/>
                        </a:lnTo>
                        <a:lnTo>
                          <a:pt x="6431" y="975"/>
                        </a:lnTo>
                        <a:lnTo>
                          <a:pt x="6138" y="1243"/>
                        </a:lnTo>
                        <a:lnTo>
                          <a:pt x="5870" y="1511"/>
                        </a:lnTo>
                        <a:lnTo>
                          <a:pt x="5627" y="1803"/>
                        </a:lnTo>
                        <a:lnTo>
                          <a:pt x="5432" y="2095"/>
                        </a:lnTo>
                        <a:lnTo>
                          <a:pt x="5359" y="2242"/>
                        </a:lnTo>
                        <a:lnTo>
                          <a:pt x="5310" y="2412"/>
                        </a:lnTo>
                        <a:lnTo>
                          <a:pt x="5262" y="2558"/>
                        </a:lnTo>
                        <a:lnTo>
                          <a:pt x="5237" y="2704"/>
                        </a:lnTo>
                        <a:lnTo>
                          <a:pt x="5237" y="2850"/>
                        </a:lnTo>
                        <a:lnTo>
                          <a:pt x="5262" y="3021"/>
                        </a:lnTo>
                        <a:lnTo>
                          <a:pt x="5310" y="3167"/>
                        </a:lnTo>
                        <a:lnTo>
                          <a:pt x="5383" y="3313"/>
                        </a:lnTo>
                        <a:lnTo>
                          <a:pt x="5481" y="3459"/>
                        </a:lnTo>
                        <a:lnTo>
                          <a:pt x="5603" y="3605"/>
                        </a:lnTo>
                        <a:lnTo>
                          <a:pt x="5603" y="3605"/>
                        </a:lnTo>
                        <a:lnTo>
                          <a:pt x="5797" y="3752"/>
                        </a:lnTo>
                        <a:lnTo>
                          <a:pt x="5992" y="3849"/>
                        </a:lnTo>
                        <a:lnTo>
                          <a:pt x="6187" y="3946"/>
                        </a:lnTo>
                        <a:lnTo>
                          <a:pt x="6406" y="3995"/>
                        </a:lnTo>
                        <a:lnTo>
                          <a:pt x="6625" y="4044"/>
                        </a:lnTo>
                        <a:lnTo>
                          <a:pt x="6845" y="4141"/>
                        </a:lnTo>
                        <a:lnTo>
                          <a:pt x="7039" y="4239"/>
                        </a:lnTo>
                        <a:lnTo>
                          <a:pt x="7234" y="4409"/>
                        </a:lnTo>
                        <a:lnTo>
                          <a:pt x="7234" y="4409"/>
                        </a:lnTo>
                        <a:lnTo>
                          <a:pt x="7405" y="4604"/>
                        </a:lnTo>
                        <a:lnTo>
                          <a:pt x="7502" y="4823"/>
                        </a:lnTo>
                        <a:lnTo>
                          <a:pt x="7575" y="5067"/>
                        </a:lnTo>
                        <a:lnTo>
                          <a:pt x="7600" y="5359"/>
                        </a:lnTo>
                        <a:lnTo>
                          <a:pt x="7600" y="5359"/>
                        </a:lnTo>
                        <a:lnTo>
                          <a:pt x="7575" y="5554"/>
                        </a:lnTo>
                        <a:lnTo>
                          <a:pt x="7551" y="5773"/>
                        </a:lnTo>
                        <a:lnTo>
                          <a:pt x="7478" y="5968"/>
                        </a:lnTo>
                        <a:lnTo>
                          <a:pt x="7405" y="6163"/>
                        </a:lnTo>
                        <a:lnTo>
                          <a:pt x="7307" y="6357"/>
                        </a:lnTo>
                        <a:lnTo>
                          <a:pt x="7186" y="6552"/>
                        </a:lnTo>
                        <a:lnTo>
                          <a:pt x="7039" y="6723"/>
                        </a:lnTo>
                        <a:lnTo>
                          <a:pt x="6893" y="6893"/>
                        </a:lnTo>
                        <a:lnTo>
                          <a:pt x="6893" y="6893"/>
                        </a:lnTo>
                        <a:lnTo>
                          <a:pt x="6723" y="7039"/>
                        </a:lnTo>
                        <a:lnTo>
                          <a:pt x="6552" y="7186"/>
                        </a:lnTo>
                        <a:lnTo>
                          <a:pt x="6382" y="7283"/>
                        </a:lnTo>
                        <a:lnTo>
                          <a:pt x="6187" y="7405"/>
                        </a:lnTo>
                        <a:lnTo>
                          <a:pt x="5992" y="7478"/>
                        </a:lnTo>
                        <a:lnTo>
                          <a:pt x="5773" y="7551"/>
                        </a:lnTo>
                        <a:lnTo>
                          <a:pt x="5554" y="7575"/>
                        </a:lnTo>
                        <a:lnTo>
                          <a:pt x="5359" y="7600"/>
                        </a:lnTo>
                        <a:lnTo>
                          <a:pt x="5359" y="7600"/>
                        </a:lnTo>
                        <a:lnTo>
                          <a:pt x="5091" y="7575"/>
                        </a:lnTo>
                        <a:lnTo>
                          <a:pt x="4848" y="7502"/>
                        </a:lnTo>
                        <a:lnTo>
                          <a:pt x="4604" y="7405"/>
                        </a:lnTo>
                        <a:lnTo>
                          <a:pt x="4409" y="7234"/>
                        </a:lnTo>
                        <a:lnTo>
                          <a:pt x="4409" y="7234"/>
                        </a:lnTo>
                        <a:lnTo>
                          <a:pt x="4239" y="7039"/>
                        </a:lnTo>
                        <a:lnTo>
                          <a:pt x="4117" y="6820"/>
                        </a:lnTo>
                        <a:lnTo>
                          <a:pt x="4044" y="6601"/>
                        </a:lnTo>
                        <a:lnTo>
                          <a:pt x="3971" y="6382"/>
                        </a:lnTo>
                        <a:lnTo>
                          <a:pt x="3922" y="6187"/>
                        </a:lnTo>
                        <a:lnTo>
                          <a:pt x="3849" y="5992"/>
                        </a:lnTo>
                        <a:lnTo>
                          <a:pt x="3752" y="5797"/>
                        </a:lnTo>
                        <a:lnTo>
                          <a:pt x="3605" y="5602"/>
                        </a:lnTo>
                        <a:lnTo>
                          <a:pt x="3605" y="5602"/>
                        </a:lnTo>
                        <a:lnTo>
                          <a:pt x="3459" y="5481"/>
                        </a:lnTo>
                        <a:lnTo>
                          <a:pt x="3313" y="5383"/>
                        </a:lnTo>
                        <a:lnTo>
                          <a:pt x="3167" y="5310"/>
                        </a:lnTo>
                        <a:lnTo>
                          <a:pt x="3021" y="5262"/>
                        </a:lnTo>
                        <a:lnTo>
                          <a:pt x="2850" y="5237"/>
                        </a:lnTo>
                        <a:lnTo>
                          <a:pt x="2704" y="5237"/>
                        </a:lnTo>
                        <a:lnTo>
                          <a:pt x="2558" y="5262"/>
                        </a:lnTo>
                        <a:lnTo>
                          <a:pt x="2412" y="5310"/>
                        </a:lnTo>
                        <a:lnTo>
                          <a:pt x="2242" y="5359"/>
                        </a:lnTo>
                        <a:lnTo>
                          <a:pt x="2095" y="5432"/>
                        </a:lnTo>
                        <a:lnTo>
                          <a:pt x="1803" y="5627"/>
                        </a:lnTo>
                        <a:lnTo>
                          <a:pt x="1511" y="5870"/>
                        </a:lnTo>
                        <a:lnTo>
                          <a:pt x="1243" y="6138"/>
                        </a:lnTo>
                        <a:lnTo>
                          <a:pt x="975" y="6431"/>
                        </a:lnTo>
                        <a:lnTo>
                          <a:pt x="756" y="6747"/>
                        </a:lnTo>
                        <a:lnTo>
                          <a:pt x="537" y="7039"/>
                        </a:lnTo>
                        <a:lnTo>
                          <a:pt x="366" y="7307"/>
                        </a:lnTo>
                        <a:lnTo>
                          <a:pt x="98" y="7770"/>
                        </a:lnTo>
                        <a:lnTo>
                          <a:pt x="25" y="7916"/>
                        </a:lnTo>
                        <a:lnTo>
                          <a:pt x="1" y="8014"/>
                        </a:lnTo>
                        <a:lnTo>
                          <a:pt x="1" y="8014"/>
                        </a:lnTo>
                        <a:lnTo>
                          <a:pt x="25" y="8208"/>
                        </a:lnTo>
                        <a:lnTo>
                          <a:pt x="74" y="8379"/>
                        </a:lnTo>
                        <a:lnTo>
                          <a:pt x="171" y="8574"/>
                        </a:lnTo>
                        <a:lnTo>
                          <a:pt x="293" y="8720"/>
                        </a:lnTo>
                        <a:lnTo>
                          <a:pt x="293" y="8720"/>
                        </a:lnTo>
                        <a:lnTo>
                          <a:pt x="585" y="8988"/>
                        </a:lnTo>
                        <a:lnTo>
                          <a:pt x="878" y="9231"/>
                        </a:lnTo>
                        <a:lnTo>
                          <a:pt x="1413" y="9670"/>
                        </a:lnTo>
                        <a:lnTo>
                          <a:pt x="1901" y="10035"/>
                        </a:lnTo>
                        <a:lnTo>
                          <a:pt x="2095" y="10206"/>
                        </a:lnTo>
                        <a:lnTo>
                          <a:pt x="2290" y="10376"/>
                        </a:lnTo>
                        <a:lnTo>
                          <a:pt x="2412" y="10547"/>
                        </a:lnTo>
                        <a:lnTo>
                          <a:pt x="2534" y="10717"/>
                        </a:lnTo>
                        <a:lnTo>
                          <a:pt x="2583" y="10888"/>
                        </a:lnTo>
                        <a:lnTo>
                          <a:pt x="2583" y="11082"/>
                        </a:lnTo>
                        <a:lnTo>
                          <a:pt x="2534" y="11277"/>
                        </a:lnTo>
                        <a:lnTo>
                          <a:pt x="2436" y="11496"/>
                        </a:lnTo>
                        <a:lnTo>
                          <a:pt x="2266" y="11740"/>
                        </a:lnTo>
                        <a:lnTo>
                          <a:pt x="1998" y="12008"/>
                        </a:lnTo>
                        <a:lnTo>
                          <a:pt x="1998" y="12008"/>
                        </a:lnTo>
                        <a:lnTo>
                          <a:pt x="1828" y="12178"/>
                        </a:lnTo>
                        <a:lnTo>
                          <a:pt x="1633" y="12276"/>
                        </a:lnTo>
                        <a:lnTo>
                          <a:pt x="1413" y="12349"/>
                        </a:lnTo>
                        <a:lnTo>
                          <a:pt x="1219" y="12398"/>
                        </a:lnTo>
                        <a:lnTo>
                          <a:pt x="999" y="12446"/>
                        </a:lnTo>
                        <a:lnTo>
                          <a:pt x="780" y="12544"/>
                        </a:lnTo>
                        <a:lnTo>
                          <a:pt x="585" y="12665"/>
                        </a:lnTo>
                        <a:lnTo>
                          <a:pt x="366" y="12836"/>
                        </a:lnTo>
                        <a:lnTo>
                          <a:pt x="366" y="12836"/>
                        </a:lnTo>
                        <a:lnTo>
                          <a:pt x="196" y="13031"/>
                        </a:lnTo>
                        <a:lnTo>
                          <a:pt x="98" y="13250"/>
                        </a:lnTo>
                        <a:lnTo>
                          <a:pt x="25" y="13493"/>
                        </a:lnTo>
                        <a:lnTo>
                          <a:pt x="1" y="13761"/>
                        </a:lnTo>
                        <a:lnTo>
                          <a:pt x="1" y="13761"/>
                        </a:lnTo>
                        <a:lnTo>
                          <a:pt x="25" y="13981"/>
                        </a:lnTo>
                        <a:lnTo>
                          <a:pt x="50" y="14200"/>
                        </a:lnTo>
                        <a:lnTo>
                          <a:pt x="123" y="14395"/>
                        </a:lnTo>
                        <a:lnTo>
                          <a:pt x="220" y="14614"/>
                        </a:lnTo>
                        <a:lnTo>
                          <a:pt x="318" y="14784"/>
                        </a:lnTo>
                        <a:lnTo>
                          <a:pt x="439" y="14979"/>
                        </a:lnTo>
                        <a:lnTo>
                          <a:pt x="561" y="15150"/>
                        </a:lnTo>
                        <a:lnTo>
                          <a:pt x="707" y="15320"/>
                        </a:lnTo>
                        <a:lnTo>
                          <a:pt x="707" y="15320"/>
                        </a:lnTo>
                        <a:lnTo>
                          <a:pt x="878" y="15466"/>
                        </a:lnTo>
                        <a:lnTo>
                          <a:pt x="1048" y="15588"/>
                        </a:lnTo>
                        <a:lnTo>
                          <a:pt x="1243" y="15710"/>
                        </a:lnTo>
                        <a:lnTo>
                          <a:pt x="1438" y="15832"/>
                        </a:lnTo>
                        <a:lnTo>
                          <a:pt x="1633" y="15905"/>
                        </a:lnTo>
                        <a:lnTo>
                          <a:pt x="1852" y="15978"/>
                        </a:lnTo>
                        <a:lnTo>
                          <a:pt x="2047" y="16002"/>
                        </a:lnTo>
                        <a:lnTo>
                          <a:pt x="2266" y="16026"/>
                        </a:lnTo>
                        <a:lnTo>
                          <a:pt x="2266" y="16026"/>
                        </a:lnTo>
                        <a:lnTo>
                          <a:pt x="2534" y="16002"/>
                        </a:lnTo>
                        <a:lnTo>
                          <a:pt x="2777" y="15929"/>
                        </a:lnTo>
                        <a:lnTo>
                          <a:pt x="2997" y="15832"/>
                        </a:lnTo>
                        <a:lnTo>
                          <a:pt x="3191" y="15661"/>
                        </a:lnTo>
                        <a:lnTo>
                          <a:pt x="3191" y="15661"/>
                        </a:lnTo>
                        <a:lnTo>
                          <a:pt x="3362" y="15466"/>
                        </a:lnTo>
                        <a:lnTo>
                          <a:pt x="3484" y="15247"/>
                        </a:lnTo>
                        <a:lnTo>
                          <a:pt x="3557" y="15052"/>
                        </a:lnTo>
                        <a:lnTo>
                          <a:pt x="3605" y="14833"/>
                        </a:lnTo>
                        <a:lnTo>
                          <a:pt x="3679" y="14614"/>
                        </a:lnTo>
                        <a:lnTo>
                          <a:pt x="3752" y="14419"/>
                        </a:lnTo>
                        <a:lnTo>
                          <a:pt x="3849" y="14200"/>
                        </a:lnTo>
                        <a:lnTo>
                          <a:pt x="4019" y="14029"/>
                        </a:lnTo>
                        <a:lnTo>
                          <a:pt x="4019" y="14029"/>
                        </a:lnTo>
                        <a:lnTo>
                          <a:pt x="4287" y="13786"/>
                        </a:lnTo>
                        <a:lnTo>
                          <a:pt x="4531" y="13591"/>
                        </a:lnTo>
                        <a:lnTo>
                          <a:pt x="4750" y="13493"/>
                        </a:lnTo>
                        <a:lnTo>
                          <a:pt x="4945" y="13445"/>
                        </a:lnTo>
                        <a:lnTo>
                          <a:pt x="5140" y="13445"/>
                        </a:lnTo>
                        <a:lnTo>
                          <a:pt x="5310" y="13493"/>
                        </a:lnTo>
                        <a:lnTo>
                          <a:pt x="5481" y="13615"/>
                        </a:lnTo>
                        <a:lnTo>
                          <a:pt x="5651" y="13737"/>
                        </a:lnTo>
                        <a:lnTo>
                          <a:pt x="5822" y="13932"/>
                        </a:lnTo>
                        <a:lnTo>
                          <a:pt x="5992" y="14127"/>
                        </a:lnTo>
                        <a:lnTo>
                          <a:pt x="6358" y="14614"/>
                        </a:lnTo>
                        <a:lnTo>
                          <a:pt x="6796" y="15150"/>
                        </a:lnTo>
                        <a:lnTo>
                          <a:pt x="7039" y="15442"/>
                        </a:lnTo>
                        <a:lnTo>
                          <a:pt x="7307" y="15734"/>
                        </a:lnTo>
                        <a:lnTo>
                          <a:pt x="7307" y="15734"/>
                        </a:lnTo>
                        <a:lnTo>
                          <a:pt x="7454" y="15856"/>
                        </a:lnTo>
                        <a:lnTo>
                          <a:pt x="7648" y="15953"/>
                        </a:lnTo>
                        <a:lnTo>
                          <a:pt x="7819" y="16002"/>
                        </a:lnTo>
                        <a:lnTo>
                          <a:pt x="8014" y="16026"/>
                        </a:lnTo>
                        <a:lnTo>
                          <a:pt x="8014" y="16026"/>
                        </a:lnTo>
                        <a:lnTo>
                          <a:pt x="8111" y="16002"/>
                        </a:lnTo>
                        <a:lnTo>
                          <a:pt x="8257" y="15929"/>
                        </a:lnTo>
                        <a:lnTo>
                          <a:pt x="8720" y="15661"/>
                        </a:lnTo>
                        <a:lnTo>
                          <a:pt x="8988" y="15491"/>
                        </a:lnTo>
                        <a:lnTo>
                          <a:pt x="9280" y="15271"/>
                        </a:lnTo>
                        <a:lnTo>
                          <a:pt x="9597" y="15052"/>
                        </a:lnTo>
                        <a:lnTo>
                          <a:pt x="9889" y="14784"/>
                        </a:lnTo>
                        <a:lnTo>
                          <a:pt x="10157" y="14516"/>
                        </a:lnTo>
                        <a:lnTo>
                          <a:pt x="10400" y="14224"/>
                        </a:lnTo>
                        <a:lnTo>
                          <a:pt x="10595" y="13932"/>
                        </a:lnTo>
                        <a:lnTo>
                          <a:pt x="10668" y="13786"/>
                        </a:lnTo>
                        <a:lnTo>
                          <a:pt x="10717" y="13615"/>
                        </a:lnTo>
                        <a:lnTo>
                          <a:pt x="10766" y="13469"/>
                        </a:lnTo>
                        <a:lnTo>
                          <a:pt x="10790" y="13323"/>
                        </a:lnTo>
                        <a:lnTo>
                          <a:pt x="10790" y="13177"/>
                        </a:lnTo>
                        <a:lnTo>
                          <a:pt x="10766" y="13006"/>
                        </a:lnTo>
                        <a:lnTo>
                          <a:pt x="10717" y="12860"/>
                        </a:lnTo>
                        <a:lnTo>
                          <a:pt x="10644" y="12714"/>
                        </a:lnTo>
                        <a:lnTo>
                          <a:pt x="10547" y="12568"/>
                        </a:lnTo>
                        <a:lnTo>
                          <a:pt x="10425" y="12422"/>
                        </a:lnTo>
                        <a:lnTo>
                          <a:pt x="10425" y="12422"/>
                        </a:lnTo>
                        <a:lnTo>
                          <a:pt x="10230" y="12276"/>
                        </a:lnTo>
                        <a:lnTo>
                          <a:pt x="10035" y="12178"/>
                        </a:lnTo>
                        <a:lnTo>
                          <a:pt x="9840" y="12105"/>
                        </a:lnTo>
                        <a:lnTo>
                          <a:pt x="9621" y="12032"/>
                        </a:lnTo>
                        <a:lnTo>
                          <a:pt x="9402" y="11983"/>
                        </a:lnTo>
                        <a:lnTo>
                          <a:pt x="9183" y="11886"/>
                        </a:lnTo>
                        <a:lnTo>
                          <a:pt x="8988" y="11789"/>
                        </a:lnTo>
                        <a:lnTo>
                          <a:pt x="8793" y="11618"/>
                        </a:lnTo>
                        <a:lnTo>
                          <a:pt x="8793" y="11618"/>
                        </a:lnTo>
                        <a:lnTo>
                          <a:pt x="8623" y="11423"/>
                        </a:lnTo>
                        <a:lnTo>
                          <a:pt x="8525" y="11204"/>
                        </a:lnTo>
                        <a:lnTo>
                          <a:pt x="8452" y="10961"/>
                        </a:lnTo>
                        <a:lnTo>
                          <a:pt x="8428" y="10668"/>
                        </a:lnTo>
                        <a:lnTo>
                          <a:pt x="8428" y="10668"/>
                        </a:lnTo>
                        <a:lnTo>
                          <a:pt x="8452" y="10473"/>
                        </a:lnTo>
                        <a:lnTo>
                          <a:pt x="8476" y="10254"/>
                        </a:lnTo>
                        <a:lnTo>
                          <a:pt x="8549" y="10059"/>
                        </a:lnTo>
                        <a:lnTo>
                          <a:pt x="8623" y="9865"/>
                        </a:lnTo>
                        <a:lnTo>
                          <a:pt x="8720" y="9670"/>
                        </a:lnTo>
                        <a:lnTo>
                          <a:pt x="8842" y="9475"/>
                        </a:lnTo>
                        <a:lnTo>
                          <a:pt x="8988" y="9304"/>
                        </a:lnTo>
                        <a:lnTo>
                          <a:pt x="9134" y="9134"/>
                        </a:lnTo>
                        <a:lnTo>
                          <a:pt x="9134" y="9134"/>
                        </a:lnTo>
                        <a:lnTo>
                          <a:pt x="9304" y="8988"/>
                        </a:lnTo>
                        <a:lnTo>
                          <a:pt x="9475" y="8866"/>
                        </a:lnTo>
                        <a:lnTo>
                          <a:pt x="9645" y="8744"/>
                        </a:lnTo>
                        <a:lnTo>
                          <a:pt x="9840" y="8622"/>
                        </a:lnTo>
                        <a:lnTo>
                          <a:pt x="10035" y="8549"/>
                        </a:lnTo>
                        <a:lnTo>
                          <a:pt x="10254" y="8476"/>
                        </a:lnTo>
                        <a:lnTo>
                          <a:pt x="10474" y="8452"/>
                        </a:lnTo>
                        <a:lnTo>
                          <a:pt x="10668" y="8428"/>
                        </a:lnTo>
                        <a:lnTo>
                          <a:pt x="10668" y="8428"/>
                        </a:lnTo>
                        <a:lnTo>
                          <a:pt x="10936" y="8452"/>
                        </a:lnTo>
                        <a:lnTo>
                          <a:pt x="11180" y="8525"/>
                        </a:lnTo>
                        <a:lnTo>
                          <a:pt x="11423" y="8622"/>
                        </a:lnTo>
                        <a:lnTo>
                          <a:pt x="11618" y="8793"/>
                        </a:lnTo>
                        <a:lnTo>
                          <a:pt x="11618" y="8793"/>
                        </a:lnTo>
                        <a:lnTo>
                          <a:pt x="11789" y="8988"/>
                        </a:lnTo>
                        <a:lnTo>
                          <a:pt x="11910" y="9207"/>
                        </a:lnTo>
                        <a:lnTo>
                          <a:pt x="11984" y="9426"/>
                        </a:lnTo>
                        <a:lnTo>
                          <a:pt x="12057" y="9645"/>
                        </a:lnTo>
                        <a:lnTo>
                          <a:pt x="12105" y="9840"/>
                        </a:lnTo>
                        <a:lnTo>
                          <a:pt x="12178" y="10035"/>
                        </a:lnTo>
                        <a:lnTo>
                          <a:pt x="12276" y="10230"/>
                        </a:lnTo>
                        <a:lnTo>
                          <a:pt x="12422" y="10425"/>
                        </a:lnTo>
                        <a:lnTo>
                          <a:pt x="12422" y="10425"/>
                        </a:lnTo>
                        <a:lnTo>
                          <a:pt x="12568" y="10547"/>
                        </a:lnTo>
                        <a:lnTo>
                          <a:pt x="12714" y="10644"/>
                        </a:lnTo>
                        <a:lnTo>
                          <a:pt x="12860" y="10717"/>
                        </a:lnTo>
                        <a:lnTo>
                          <a:pt x="13006" y="10766"/>
                        </a:lnTo>
                        <a:lnTo>
                          <a:pt x="13177" y="10790"/>
                        </a:lnTo>
                        <a:lnTo>
                          <a:pt x="13323" y="10790"/>
                        </a:lnTo>
                        <a:lnTo>
                          <a:pt x="13469" y="10766"/>
                        </a:lnTo>
                        <a:lnTo>
                          <a:pt x="13615" y="10717"/>
                        </a:lnTo>
                        <a:lnTo>
                          <a:pt x="13786" y="10668"/>
                        </a:lnTo>
                        <a:lnTo>
                          <a:pt x="13932" y="10595"/>
                        </a:lnTo>
                        <a:lnTo>
                          <a:pt x="14224" y="10400"/>
                        </a:lnTo>
                        <a:lnTo>
                          <a:pt x="14516" y="10157"/>
                        </a:lnTo>
                        <a:lnTo>
                          <a:pt x="14784" y="9889"/>
                        </a:lnTo>
                        <a:lnTo>
                          <a:pt x="15052" y="9597"/>
                        </a:lnTo>
                        <a:lnTo>
                          <a:pt x="15271" y="9280"/>
                        </a:lnTo>
                        <a:lnTo>
                          <a:pt x="15491" y="8988"/>
                        </a:lnTo>
                        <a:lnTo>
                          <a:pt x="15661" y="8720"/>
                        </a:lnTo>
                        <a:lnTo>
                          <a:pt x="15929" y="8257"/>
                        </a:lnTo>
                        <a:lnTo>
                          <a:pt x="16002" y="8111"/>
                        </a:lnTo>
                        <a:lnTo>
                          <a:pt x="16026" y="8014"/>
                        </a:lnTo>
                        <a:lnTo>
                          <a:pt x="16026" y="8014"/>
                        </a:lnTo>
                        <a:lnTo>
                          <a:pt x="16002" y="7819"/>
                        </a:lnTo>
                        <a:lnTo>
                          <a:pt x="15953" y="7648"/>
                        </a:lnTo>
                        <a:lnTo>
                          <a:pt x="15856" y="7453"/>
                        </a:lnTo>
                        <a:lnTo>
                          <a:pt x="15734" y="7307"/>
                        </a:lnTo>
                        <a:lnTo>
                          <a:pt x="15734" y="7307"/>
                        </a:lnTo>
                        <a:lnTo>
                          <a:pt x="15442" y="7039"/>
                        </a:lnTo>
                        <a:lnTo>
                          <a:pt x="15150" y="6796"/>
                        </a:lnTo>
                        <a:lnTo>
                          <a:pt x="14614" y="6357"/>
                        </a:lnTo>
                        <a:lnTo>
                          <a:pt x="14127" y="5992"/>
                        </a:lnTo>
                        <a:lnTo>
                          <a:pt x="13932" y="5822"/>
                        </a:lnTo>
                        <a:lnTo>
                          <a:pt x="13737" y="5651"/>
                        </a:lnTo>
                        <a:lnTo>
                          <a:pt x="13615" y="5481"/>
                        </a:lnTo>
                        <a:lnTo>
                          <a:pt x="13494" y="5310"/>
                        </a:lnTo>
                        <a:lnTo>
                          <a:pt x="13445" y="5140"/>
                        </a:lnTo>
                        <a:lnTo>
                          <a:pt x="13445" y="4945"/>
                        </a:lnTo>
                        <a:lnTo>
                          <a:pt x="13494" y="4750"/>
                        </a:lnTo>
                        <a:lnTo>
                          <a:pt x="13591" y="4531"/>
                        </a:lnTo>
                        <a:lnTo>
                          <a:pt x="13761" y="4287"/>
                        </a:lnTo>
                        <a:lnTo>
                          <a:pt x="14029" y="4019"/>
                        </a:lnTo>
                        <a:lnTo>
                          <a:pt x="14029" y="4019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sp>
                <p:nvSpPr>
                  <p:cNvPr id="805" name="Shape 805"/>
                  <p:cNvSpPr/>
                  <p:nvPr/>
                </p:nvSpPr>
                <p:spPr>
                  <a:xfrm>
                    <a:off x="3779029" y="180462"/>
                    <a:ext cx="248745" cy="4309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38" h="20508" fill="none" extrusionOk="0">
                        <a:moveTo>
                          <a:pt x="10547" y="1"/>
                        </a:moveTo>
                        <a:lnTo>
                          <a:pt x="1292" y="1"/>
                        </a:lnTo>
                        <a:lnTo>
                          <a:pt x="1292" y="1"/>
                        </a:lnTo>
                        <a:lnTo>
                          <a:pt x="1024" y="25"/>
                        </a:lnTo>
                        <a:lnTo>
                          <a:pt x="780" y="98"/>
                        </a:lnTo>
                        <a:lnTo>
                          <a:pt x="561" y="220"/>
                        </a:lnTo>
                        <a:lnTo>
                          <a:pt x="366" y="366"/>
                        </a:lnTo>
                        <a:lnTo>
                          <a:pt x="220" y="561"/>
                        </a:lnTo>
                        <a:lnTo>
                          <a:pt x="98" y="780"/>
                        </a:lnTo>
                        <a:lnTo>
                          <a:pt x="25" y="1024"/>
                        </a:lnTo>
                        <a:lnTo>
                          <a:pt x="1" y="1292"/>
                        </a:lnTo>
                        <a:lnTo>
                          <a:pt x="1" y="19217"/>
                        </a:lnTo>
                        <a:lnTo>
                          <a:pt x="1" y="19217"/>
                        </a:lnTo>
                        <a:lnTo>
                          <a:pt x="25" y="19485"/>
                        </a:lnTo>
                        <a:lnTo>
                          <a:pt x="98" y="19728"/>
                        </a:lnTo>
                        <a:lnTo>
                          <a:pt x="220" y="19948"/>
                        </a:lnTo>
                        <a:lnTo>
                          <a:pt x="366" y="20142"/>
                        </a:lnTo>
                        <a:lnTo>
                          <a:pt x="561" y="20289"/>
                        </a:lnTo>
                        <a:lnTo>
                          <a:pt x="780" y="20410"/>
                        </a:lnTo>
                        <a:lnTo>
                          <a:pt x="1024" y="20483"/>
                        </a:lnTo>
                        <a:lnTo>
                          <a:pt x="1292" y="20508"/>
                        </a:lnTo>
                        <a:lnTo>
                          <a:pt x="10547" y="20508"/>
                        </a:lnTo>
                        <a:lnTo>
                          <a:pt x="10547" y="20508"/>
                        </a:lnTo>
                        <a:lnTo>
                          <a:pt x="10814" y="20483"/>
                        </a:lnTo>
                        <a:lnTo>
                          <a:pt x="11058" y="20410"/>
                        </a:lnTo>
                        <a:lnTo>
                          <a:pt x="11277" y="20289"/>
                        </a:lnTo>
                        <a:lnTo>
                          <a:pt x="11472" y="20142"/>
                        </a:lnTo>
                        <a:lnTo>
                          <a:pt x="11618" y="19948"/>
                        </a:lnTo>
                        <a:lnTo>
                          <a:pt x="11740" y="19728"/>
                        </a:lnTo>
                        <a:lnTo>
                          <a:pt x="11813" y="19485"/>
                        </a:lnTo>
                        <a:lnTo>
                          <a:pt x="11837" y="19217"/>
                        </a:lnTo>
                        <a:lnTo>
                          <a:pt x="11837" y="1292"/>
                        </a:lnTo>
                        <a:lnTo>
                          <a:pt x="11837" y="1292"/>
                        </a:lnTo>
                        <a:lnTo>
                          <a:pt x="11813" y="1024"/>
                        </a:lnTo>
                        <a:lnTo>
                          <a:pt x="11740" y="780"/>
                        </a:lnTo>
                        <a:lnTo>
                          <a:pt x="11618" y="561"/>
                        </a:lnTo>
                        <a:lnTo>
                          <a:pt x="11472" y="366"/>
                        </a:lnTo>
                        <a:lnTo>
                          <a:pt x="11277" y="220"/>
                        </a:lnTo>
                        <a:lnTo>
                          <a:pt x="11058" y="98"/>
                        </a:lnTo>
                        <a:lnTo>
                          <a:pt x="10814" y="25"/>
                        </a:lnTo>
                        <a:lnTo>
                          <a:pt x="10547" y="1"/>
                        </a:lnTo>
                        <a:lnTo>
                          <a:pt x="10547" y="1"/>
                        </a:lnTo>
                        <a:close/>
                        <a:moveTo>
                          <a:pt x="5554" y="975"/>
                        </a:moveTo>
                        <a:lnTo>
                          <a:pt x="6284" y="975"/>
                        </a:lnTo>
                        <a:lnTo>
                          <a:pt x="6284" y="975"/>
                        </a:lnTo>
                        <a:lnTo>
                          <a:pt x="6406" y="999"/>
                        </a:lnTo>
                        <a:lnTo>
                          <a:pt x="6479" y="1073"/>
                        </a:lnTo>
                        <a:lnTo>
                          <a:pt x="6552" y="1146"/>
                        </a:lnTo>
                        <a:lnTo>
                          <a:pt x="6577" y="1267"/>
                        </a:lnTo>
                        <a:lnTo>
                          <a:pt x="6577" y="1267"/>
                        </a:lnTo>
                        <a:lnTo>
                          <a:pt x="6552" y="1365"/>
                        </a:lnTo>
                        <a:lnTo>
                          <a:pt x="6479" y="1462"/>
                        </a:lnTo>
                        <a:lnTo>
                          <a:pt x="6406" y="1511"/>
                        </a:lnTo>
                        <a:lnTo>
                          <a:pt x="6284" y="1535"/>
                        </a:lnTo>
                        <a:lnTo>
                          <a:pt x="5554" y="1535"/>
                        </a:lnTo>
                        <a:lnTo>
                          <a:pt x="5554" y="1535"/>
                        </a:lnTo>
                        <a:lnTo>
                          <a:pt x="5432" y="1511"/>
                        </a:lnTo>
                        <a:lnTo>
                          <a:pt x="5359" y="1462"/>
                        </a:lnTo>
                        <a:lnTo>
                          <a:pt x="5286" y="1365"/>
                        </a:lnTo>
                        <a:lnTo>
                          <a:pt x="5262" y="1267"/>
                        </a:lnTo>
                        <a:lnTo>
                          <a:pt x="5262" y="1267"/>
                        </a:lnTo>
                        <a:lnTo>
                          <a:pt x="5286" y="1146"/>
                        </a:lnTo>
                        <a:lnTo>
                          <a:pt x="5359" y="1073"/>
                        </a:lnTo>
                        <a:lnTo>
                          <a:pt x="5432" y="999"/>
                        </a:lnTo>
                        <a:lnTo>
                          <a:pt x="5554" y="975"/>
                        </a:lnTo>
                        <a:lnTo>
                          <a:pt x="5554" y="975"/>
                        </a:lnTo>
                        <a:close/>
                        <a:moveTo>
                          <a:pt x="5919" y="19436"/>
                        </a:moveTo>
                        <a:lnTo>
                          <a:pt x="5919" y="19436"/>
                        </a:lnTo>
                        <a:lnTo>
                          <a:pt x="5749" y="19412"/>
                        </a:lnTo>
                        <a:lnTo>
                          <a:pt x="5578" y="19363"/>
                        </a:lnTo>
                        <a:lnTo>
                          <a:pt x="5432" y="19290"/>
                        </a:lnTo>
                        <a:lnTo>
                          <a:pt x="5310" y="19193"/>
                        </a:lnTo>
                        <a:lnTo>
                          <a:pt x="5213" y="19071"/>
                        </a:lnTo>
                        <a:lnTo>
                          <a:pt x="5140" y="18925"/>
                        </a:lnTo>
                        <a:lnTo>
                          <a:pt x="5091" y="18754"/>
                        </a:lnTo>
                        <a:lnTo>
                          <a:pt x="5067" y="18584"/>
                        </a:lnTo>
                        <a:lnTo>
                          <a:pt x="5067" y="18584"/>
                        </a:lnTo>
                        <a:lnTo>
                          <a:pt x="5091" y="18413"/>
                        </a:lnTo>
                        <a:lnTo>
                          <a:pt x="5140" y="18243"/>
                        </a:lnTo>
                        <a:lnTo>
                          <a:pt x="5213" y="18097"/>
                        </a:lnTo>
                        <a:lnTo>
                          <a:pt x="5310" y="17975"/>
                        </a:lnTo>
                        <a:lnTo>
                          <a:pt x="5432" y="17877"/>
                        </a:lnTo>
                        <a:lnTo>
                          <a:pt x="5578" y="17804"/>
                        </a:lnTo>
                        <a:lnTo>
                          <a:pt x="5749" y="17756"/>
                        </a:lnTo>
                        <a:lnTo>
                          <a:pt x="5919" y="17731"/>
                        </a:lnTo>
                        <a:lnTo>
                          <a:pt x="5919" y="17731"/>
                        </a:lnTo>
                        <a:lnTo>
                          <a:pt x="6090" y="17756"/>
                        </a:lnTo>
                        <a:lnTo>
                          <a:pt x="6260" y="17804"/>
                        </a:lnTo>
                        <a:lnTo>
                          <a:pt x="6406" y="17877"/>
                        </a:lnTo>
                        <a:lnTo>
                          <a:pt x="6528" y="17975"/>
                        </a:lnTo>
                        <a:lnTo>
                          <a:pt x="6625" y="18097"/>
                        </a:lnTo>
                        <a:lnTo>
                          <a:pt x="6699" y="18243"/>
                        </a:lnTo>
                        <a:lnTo>
                          <a:pt x="6747" y="18413"/>
                        </a:lnTo>
                        <a:lnTo>
                          <a:pt x="6772" y="18584"/>
                        </a:lnTo>
                        <a:lnTo>
                          <a:pt x="6772" y="18584"/>
                        </a:lnTo>
                        <a:lnTo>
                          <a:pt x="6747" y="18754"/>
                        </a:lnTo>
                        <a:lnTo>
                          <a:pt x="6699" y="18925"/>
                        </a:lnTo>
                        <a:lnTo>
                          <a:pt x="6625" y="19071"/>
                        </a:lnTo>
                        <a:lnTo>
                          <a:pt x="6528" y="19193"/>
                        </a:lnTo>
                        <a:lnTo>
                          <a:pt x="6406" y="19290"/>
                        </a:lnTo>
                        <a:lnTo>
                          <a:pt x="6260" y="19363"/>
                        </a:lnTo>
                        <a:lnTo>
                          <a:pt x="6090" y="19412"/>
                        </a:lnTo>
                        <a:lnTo>
                          <a:pt x="5919" y="19436"/>
                        </a:lnTo>
                        <a:lnTo>
                          <a:pt x="5919" y="19436"/>
                        </a:lnTo>
                        <a:close/>
                        <a:moveTo>
                          <a:pt x="10547" y="16660"/>
                        </a:moveTo>
                        <a:lnTo>
                          <a:pt x="1292" y="16660"/>
                        </a:lnTo>
                        <a:lnTo>
                          <a:pt x="1292" y="2558"/>
                        </a:lnTo>
                        <a:lnTo>
                          <a:pt x="10547" y="2558"/>
                        </a:lnTo>
                        <a:lnTo>
                          <a:pt x="10547" y="1666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grpSp>
                <p:nvGrpSpPr>
                  <p:cNvPr id="806" name="Shape 806"/>
                  <p:cNvGrpSpPr/>
                  <p:nvPr/>
                </p:nvGrpSpPr>
                <p:grpSpPr>
                  <a:xfrm>
                    <a:off x="2878563" y="220890"/>
                    <a:ext cx="342881" cy="350068"/>
                    <a:chOff x="3951850" y="2985350"/>
                    <a:chExt cx="407950" cy="416500"/>
                  </a:xfrm>
                </p:grpSpPr>
                <p:sp>
                  <p:nvSpPr>
                    <p:cNvPr id="807" name="Shape 807"/>
                    <p:cNvSpPr/>
                    <p:nvPr/>
                  </p:nvSpPr>
                  <p:spPr>
                    <a:xfrm>
                      <a:off x="3951850" y="2985350"/>
                      <a:ext cx="314800" cy="314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592" h="12593" fill="none" extrusionOk="0">
                          <a:moveTo>
                            <a:pt x="6284" y="1"/>
                          </a:moveTo>
                          <a:lnTo>
                            <a:pt x="6284" y="1"/>
                          </a:lnTo>
                          <a:lnTo>
                            <a:pt x="5967" y="25"/>
                          </a:lnTo>
                          <a:lnTo>
                            <a:pt x="5651" y="49"/>
                          </a:lnTo>
                          <a:lnTo>
                            <a:pt x="5334" y="74"/>
                          </a:lnTo>
                          <a:lnTo>
                            <a:pt x="5017" y="147"/>
                          </a:lnTo>
                          <a:lnTo>
                            <a:pt x="4725" y="220"/>
                          </a:lnTo>
                          <a:lnTo>
                            <a:pt x="4433" y="293"/>
                          </a:lnTo>
                          <a:lnTo>
                            <a:pt x="4141" y="390"/>
                          </a:lnTo>
                          <a:lnTo>
                            <a:pt x="3848" y="512"/>
                          </a:lnTo>
                          <a:lnTo>
                            <a:pt x="3556" y="634"/>
                          </a:lnTo>
                          <a:lnTo>
                            <a:pt x="3288" y="780"/>
                          </a:lnTo>
                          <a:lnTo>
                            <a:pt x="3020" y="926"/>
                          </a:lnTo>
                          <a:lnTo>
                            <a:pt x="2777" y="1072"/>
                          </a:lnTo>
                          <a:lnTo>
                            <a:pt x="2290" y="1437"/>
                          </a:lnTo>
                          <a:lnTo>
                            <a:pt x="1851" y="1852"/>
                          </a:lnTo>
                          <a:lnTo>
                            <a:pt x="1437" y="2290"/>
                          </a:lnTo>
                          <a:lnTo>
                            <a:pt x="1072" y="2777"/>
                          </a:lnTo>
                          <a:lnTo>
                            <a:pt x="901" y="3045"/>
                          </a:lnTo>
                          <a:lnTo>
                            <a:pt x="755" y="3313"/>
                          </a:lnTo>
                          <a:lnTo>
                            <a:pt x="609" y="3581"/>
                          </a:lnTo>
                          <a:lnTo>
                            <a:pt x="487" y="3849"/>
                          </a:lnTo>
                          <a:lnTo>
                            <a:pt x="390" y="4141"/>
                          </a:lnTo>
                          <a:lnTo>
                            <a:pt x="292" y="4433"/>
                          </a:lnTo>
                          <a:lnTo>
                            <a:pt x="195" y="4725"/>
                          </a:lnTo>
                          <a:lnTo>
                            <a:pt x="122" y="5042"/>
                          </a:lnTo>
                          <a:lnTo>
                            <a:pt x="73" y="5334"/>
                          </a:lnTo>
                          <a:lnTo>
                            <a:pt x="25" y="5651"/>
                          </a:lnTo>
                          <a:lnTo>
                            <a:pt x="0" y="5968"/>
                          </a:lnTo>
                          <a:lnTo>
                            <a:pt x="0" y="6308"/>
                          </a:lnTo>
                          <a:lnTo>
                            <a:pt x="0" y="6308"/>
                          </a:lnTo>
                          <a:lnTo>
                            <a:pt x="0" y="6625"/>
                          </a:lnTo>
                          <a:lnTo>
                            <a:pt x="25" y="6942"/>
                          </a:lnTo>
                          <a:lnTo>
                            <a:pt x="73" y="7258"/>
                          </a:lnTo>
                          <a:lnTo>
                            <a:pt x="122" y="7575"/>
                          </a:lnTo>
                          <a:lnTo>
                            <a:pt x="195" y="7867"/>
                          </a:lnTo>
                          <a:lnTo>
                            <a:pt x="292" y="8184"/>
                          </a:lnTo>
                          <a:lnTo>
                            <a:pt x="390" y="8476"/>
                          </a:lnTo>
                          <a:lnTo>
                            <a:pt x="487" y="8744"/>
                          </a:lnTo>
                          <a:lnTo>
                            <a:pt x="609" y="9036"/>
                          </a:lnTo>
                          <a:lnTo>
                            <a:pt x="755" y="9304"/>
                          </a:lnTo>
                          <a:lnTo>
                            <a:pt x="901" y="9572"/>
                          </a:lnTo>
                          <a:lnTo>
                            <a:pt x="1072" y="9816"/>
                          </a:lnTo>
                          <a:lnTo>
                            <a:pt x="1437" y="10303"/>
                          </a:lnTo>
                          <a:lnTo>
                            <a:pt x="1851" y="10741"/>
                          </a:lnTo>
                          <a:lnTo>
                            <a:pt x="2290" y="11155"/>
                          </a:lnTo>
                          <a:lnTo>
                            <a:pt x="2777" y="11520"/>
                          </a:lnTo>
                          <a:lnTo>
                            <a:pt x="3020" y="11691"/>
                          </a:lnTo>
                          <a:lnTo>
                            <a:pt x="3288" y="11837"/>
                          </a:lnTo>
                          <a:lnTo>
                            <a:pt x="3556" y="11983"/>
                          </a:lnTo>
                          <a:lnTo>
                            <a:pt x="3848" y="12105"/>
                          </a:lnTo>
                          <a:lnTo>
                            <a:pt x="4141" y="12202"/>
                          </a:lnTo>
                          <a:lnTo>
                            <a:pt x="4433" y="12300"/>
                          </a:lnTo>
                          <a:lnTo>
                            <a:pt x="4725" y="12397"/>
                          </a:lnTo>
                          <a:lnTo>
                            <a:pt x="5017" y="12470"/>
                          </a:lnTo>
                          <a:lnTo>
                            <a:pt x="5334" y="12519"/>
                          </a:lnTo>
                          <a:lnTo>
                            <a:pt x="5651" y="12568"/>
                          </a:lnTo>
                          <a:lnTo>
                            <a:pt x="5967" y="12592"/>
                          </a:lnTo>
                          <a:lnTo>
                            <a:pt x="6284" y="12592"/>
                          </a:lnTo>
                          <a:lnTo>
                            <a:pt x="6284" y="12592"/>
                          </a:lnTo>
                          <a:lnTo>
                            <a:pt x="6625" y="12592"/>
                          </a:lnTo>
                          <a:lnTo>
                            <a:pt x="6941" y="12568"/>
                          </a:lnTo>
                          <a:lnTo>
                            <a:pt x="7258" y="12519"/>
                          </a:lnTo>
                          <a:lnTo>
                            <a:pt x="7550" y="12470"/>
                          </a:lnTo>
                          <a:lnTo>
                            <a:pt x="7867" y="12397"/>
                          </a:lnTo>
                          <a:lnTo>
                            <a:pt x="8159" y="12300"/>
                          </a:lnTo>
                          <a:lnTo>
                            <a:pt x="8451" y="12202"/>
                          </a:lnTo>
                          <a:lnTo>
                            <a:pt x="8744" y="12105"/>
                          </a:lnTo>
                          <a:lnTo>
                            <a:pt x="9012" y="11983"/>
                          </a:lnTo>
                          <a:lnTo>
                            <a:pt x="9279" y="11837"/>
                          </a:lnTo>
                          <a:lnTo>
                            <a:pt x="9547" y="11691"/>
                          </a:lnTo>
                          <a:lnTo>
                            <a:pt x="9815" y="11520"/>
                          </a:lnTo>
                          <a:lnTo>
                            <a:pt x="10302" y="11155"/>
                          </a:lnTo>
                          <a:lnTo>
                            <a:pt x="10741" y="10741"/>
                          </a:lnTo>
                          <a:lnTo>
                            <a:pt x="11155" y="10303"/>
                          </a:lnTo>
                          <a:lnTo>
                            <a:pt x="11520" y="9816"/>
                          </a:lnTo>
                          <a:lnTo>
                            <a:pt x="11666" y="9572"/>
                          </a:lnTo>
                          <a:lnTo>
                            <a:pt x="11812" y="9304"/>
                          </a:lnTo>
                          <a:lnTo>
                            <a:pt x="11958" y="9036"/>
                          </a:lnTo>
                          <a:lnTo>
                            <a:pt x="12080" y="8744"/>
                          </a:lnTo>
                          <a:lnTo>
                            <a:pt x="12202" y="8476"/>
                          </a:lnTo>
                          <a:lnTo>
                            <a:pt x="12299" y="8184"/>
                          </a:lnTo>
                          <a:lnTo>
                            <a:pt x="12397" y="7867"/>
                          </a:lnTo>
                          <a:lnTo>
                            <a:pt x="12446" y="7575"/>
                          </a:lnTo>
                          <a:lnTo>
                            <a:pt x="12519" y="7258"/>
                          </a:lnTo>
                          <a:lnTo>
                            <a:pt x="12543" y="6942"/>
                          </a:lnTo>
                          <a:lnTo>
                            <a:pt x="12567" y="6625"/>
                          </a:lnTo>
                          <a:lnTo>
                            <a:pt x="12592" y="6308"/>
                          </a:lnTo>
                          <a:lnTo>
                            <a:pt x="12592" y="6308"/>
                          </a:lnTo>
                          <a:lnTo>
                            <a:pt x="12567" y="5968"/>
                          </a:lnTo>
                          <a:lnTo>
                            <a:pt x="12543" y="5651"/>
                          </a:lnTo>
                          <a:lnTo>
                            <a:pt x="12519" y="5334"/>
                          </a:lnTo>
                          <a:lnTo>
                            <a:pt x="12446" y="5042"/>
                          </a:lnTo>
                          <a:lnTo>
                            <a:pt x="12397" y="4725"/>
                          </a:lnTo>
                          <a:lnTo>
                            <a:pt x="12299" y="4433"/>
                          </a:lnTo>
                          <a:lnTo>
                            <a:pt x="12202" y="4141"/>
                          </a:lnTo>
                          <a:lnTo>
                            <a:pt x="12080" y="3849"/>
                          </a:lnTo>
                          <a:lnTo>
                            <a:pt x="11958" y="3581"/>
                          </a:lnTo>
                          <a:lnTo>
                            <a:pt x="11812" y="3313"/>
                          </a:lnTo>
                          <a:lnTo>
                            <a:pt x="11666" y="3045"/>
                          </a:lnTo>
                          <a:lnTo>
                            <a:pt x="11520" y="2777"/>
                          </a:lnTo>
                          <a:lnTo>
                            <a:pt x="11155" y="2290"/>
                          </a:lnTo>
                          <a:lnTo>
                            <a:pt x="10741" y="1852"/>
                          </a:lnTo>
                          <a:lnTo>
                            <a:pt x="10302" y="1437"/>
                          </a:lnTo>
                          <a:lnTo>
                            <a:pt x="9815" y="1072"/>
                          </a:lnTo>
                          <a:lnTo>
                            <a:pt x="9547" y="926"/>
                          </a:lnTo>
                          <a:lnTo>
                            <a:pt x="9279" y="780"/>
                          </a:lnTo>
                          <a:lnTo>
                            <a:pt x="9012" y="634"/>
                          </a:lnTo>
                          <a:lnTo>
                            <a:pt x="8744" y="512"/>
                          </a:lnTo>
                          <a:lnTo>
                            <a:pt x="8451" y="390"/>
                          </a:lnTo>
                          <a:lnTo>
                            <a:pt x="8159" y="293"/>
                          </a:lnTo>
                          <a:lnTo>
                            <a:pt x="7867" y="220"/>
                          </a:lnTo>
                          <a:lnTo>
                            <a:pt x="7550" y="147"/>
                          </a:lnTo>
                          <a:lnTo>
                            <a:pt x="7258" y="74"/>
                          </a:lnTo>
                          <a:lnTo>
                            <a:pt x="6941" y="49"/>
                          </a:lnTo>
                          <a:lnTo>
                            <a:pt x="6625" y="25"/>
                          </a:lnTo>
                          <a:lnTo>
                            <a:pt x="6284" y="1"/>
                          </a:lnTo>
                          <a:lnTo>
                            <a:pt x="6284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08" name="Shape 808"/>
                    <p:cNvSpPr/>
                    <p:nvPr/>
                  </p:nvSpPr>
                  <p:spPr>
                    <a:xfrm>
                      <a:off x="3988375" y="3021875"/>
                      <a:ext cx="241750" cy="2417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670" h="9670" fill="none" extrusionOk="0">
                          <a:moveTo>
                            <a:pt x="4823" y="1"/>
                          </a:moveTo>
                          <a:lnTo>
                            <a:pt x="4823" y="1"/>
                          </a:lnTo>
                          <a:lnTo>
                            <a:pt x="4336" y="25"/>
                          </a:lnTo>
                          <a:lnTo>
                            <a:pt x="3849" y="98"/>
                          </a:lnTo>
                          <a:lnTo>
                            <a:pt x="3386" y="220"/>
                          </a:lnTo>
                          <a:lnTo>
                            <a:pt x="2947" y="391"/>
                          </a:lnTo>
                          <a:lnTo>
                            <a:pt x="2533" y="585"/>
                          </a:lnTo>
                          <a:lnTo>
                            <a:pt x="2144" y="829"/>
                          </a:lnTo>
                          <a:lnTo>
                            <a:pt x="1754" y="1121"/>
                          </a:lnTo>
                          <a:lnTo>
                            <a:pt x="1413" y="1438"/>
                          </a:lnTo>
                          <a:lnTo>
                            <a:pt x="1096" y="1779"/>
                          </a:lnTo>
                          <a:lnTo>
                            <a:pt x="829" y="2144"/>
                          </a:lnTo>
                          <a:lnTo>
                            <a:pt x="585" y="2534"/>
                          </a:lnTo>
                          <a:lnTo>
                            <a:pt x="390" y="2972"/>
                          </a:lnTo>
                          <a:lnTo>
                            <a:pt x="220" y="3411"/>
                          </a:lnTo>
                          <a:lnTo>
                            <a:pt x="98" y="3873"/>
                          </a:lnTo>
                          <a:lnTo>
                            <a:pt x="25" y="4336"/>
                          </a:lnTo>
                          <a:lnTo>
                            <a:pt x="1" y="4847"/>
                          </a:lnTo>
                          <a:lnTo>
                            <a:pt x="1" y="4847"/>
                          </a:lnTo>
                          <a:lnTo>
                            <a:pt x="25" y="5335"/>
                          </a:lnTo>
                          <a:lnTo>
                            <a:pt x="98" y="5822"/>
                          </a:lnTo>
                          <a:lnTo>
                            <a:pt x="220" y="6284"/>
                          </a:lnTo>
                          <a:lnTo>
                            <a:pt x="390" y="6723"/>
                          </a:lnTo>
                          <a:lnTo>
                            <a:pt x="585" y="7137"/>
                          </a:lnTo>
                          <a:lnTo>
                            <a:pt x="829" y="7527"/>
                          </a:lnTo>
                          <a:lnTo>
                            <a:pt x="1096" y="7916"/>
                          </a:lnTo>
                          <a:lnTo>
                            <a:pt x="1413" y="8257"/>
                          </a:lnTo>
                          <a:lnTo>
                            <a:pt x="1754" y="8574"/>
                          </a:lnTo>
                          <a:lnTo>
                            <a:pt x="2144" y="8842"/>
                          </a:lnTo>
                          <a:lnTo>
                            <a:pt x="2533" y="9085"/>
                          </a:lnTo>
                          <a:lnTo>
                            <a:pt x="2947" y="9280"/>
                          </a:lnTo>
                          <a:lnTo>
                            <a:pt x="3386" y="9451"/>
                          </a:lnTo>
                          <a:lnTo>
                            <a:pt x="3849" y="9572"/>
                          </a:lnTo>
                          <a:lnTo>
                            <a:pt x="4336" y="9645"/>
                          </a:lnTo>
                          <a:lnTo>
                            <a:pt x="4823" y="9670"/>
                          </a:lnTo>
                          <a:lnTo>
                            <a:pt x="4823" y="9670"/>
                          </a:lnTo>
                          <a:lnTo>
                            <a:pt x="5334" y="9645"/>
                          </a:lnTo>
                          <a:lnTo>
                            <a:pt x="5797" y="9572"/>
                          </a:lnTo>
                          <a:lnTo>
                            <a:pt x="6260" y="9451"/>
                          </a:lnTo>
                          <a:lnTo>
                            <a:pt x="6698" y="9280"/>
                          </a:lnTo>
                          <a:lnTo>
                            <a:pt x="7136" y="9085"/>
                          </a:lnTo>
                          <a:lnTo>
                            <a:pt x="7526" y="8842"/>
                          </a:lnTo>
                          <a:lnTo>
                            <a:pt x="7892" y="8574"/>
                          </a:lnTo>
                          <a:lnTo>
                            <a:pt x="8232" y="8257"/>
                          </a:lnTo>
                          <a:lnTo>
                            <a:pt x="8549" y="7916"/>
                          </a:lnTo>
                          <a:lnTo>
                            <a:pt x="8841" y="7527"/>
                          </a:lnTo>
                          <a:lnTo>
                            <a:pt x="9085" y="7137"/>
                          </a:lnTo>
                          <a:lnTo>
                            <a:pt x="9280" y="6723"/>
                          </a:lnTo>
                          <a:lnTo>
                            <a:pt x="9450" y="6284"/>
                          </a:lnTo>
                          <a:lnTo>
                            <a:pt x="9572" y="5822"/>
                          </a:lnTo>
                          <a:lnTo>
                            <a:pt x="9645" y="5335"/>
                          </a:lnTo>
                          <a:lnTo>
                            <a:pt x="9669" y="4847"/>
                          </a:lnTo>
                          <a:lnTo>
                            <a:pt x="9669" y="4847"/>
                          </a:lnTo>
                          <a:lnTo>
                            <a:pt x="9645" y="4336"/>
                          </a:lnTo>
                          <a:lnTo>
                            <a:pt x="9572" y="3873"/>
                          </a:lnTo>
                          <a:lnTo>
                            <a:pt x="9450" y="3411"/>
                          </a:lnTo>
                          <a:lnTo>
                            <a:pt x="9280" y="2972"/>
                          </a:lnTo>
                          <a:lnTo>
                            <a:pt x="9085" y="2534"/>
                          </a:lnTo>
                          <a:lnTo>
                            <a:pt x="8841" y="2144"/>
                          </a:lnTo>
                          <a:lnTo>
                            <a:pt x="8549" y="1779"/>
                          </a:lnTo>
                          <a:lnTo>
                            <a:pt x="8232" y="1438"/>
                          </a:lnTo>
                          <a:lnTo>
                            <a:pt x="7892" y="1121"/>
                          </a:lnTo>
                          <a:lnTo>
                            <a:pt x="7526" y="829"/>
                          </a:lnTo>
                          <a:lnTo>
                            <a:pt x="7136" y="585"/>
                          </a:lnTo>
                          <a:lnTo>
                            <a:pt x="6698" y="391"/>
                          </a:lnTo>
                          <a:lnTo>
                            <a:pt x="6260" y="220"/>
                          </a:lnTo>
                          <a:lnTo>
                            <a:pt x="5797" y="98"/>
                          </a:lnTo>
                          <a:lnTo>
                            <a:pt x="5334" y="25"/>
                          </a:lnTo>
                          <a:lnTo>
                            <a:pt x="4823" y="1"/>
                          </a:lnTo>
                          <a:lnTo>
                            <a:pt x="4823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09" name="Shape 809"/>
                    <p:cNvSpPr/>
                    <p:nvPr/>
                  </p:nvSpPr>
                  <p:spPr>
                    <a:xfrm>
                      <a:off x="4024300" y="3058425"/>
                      <a:ext cx="84650" cy="846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86" h="3386" fill="none" extrusionOk="0">
                          <a:moveTo>
                            <a:pt x="0" y="3385"/>
                          </a:moveTo>
                          <a:lnTo>
                            <a:pt x="0" y="3385"/>
                          </a:lnTo>
                          <a:lnTo>
                            <a:pt x="25" y="3020"/>
                          </a:lnTo>
                          <a:lnTo>
                            <a:pt x="74" y="2704"/>
                          </a:lnTo>
                          <a:lnTo>
                            <a:pt x="147" y="2363"/>
                          </a:lnTo>
                          <a:lnTo>
                            <a:pt x="268" y="2070"/>
                          </a:lnTo>
                          <a:lnTo>
                            <a:pt x="414" y="1754"/>
                          </a:lnTo>
                          <a:lnTo>
                            <a:pt x="585" y="1486"/>
                          </a:lnTo>
                          <a:lnTo>
                            <a:pt x="780" y="1218"/>
                          </a:lnTo>
                          <a:lnTo>
                            <a:pt x="999" y="974"/>
                          </a:lnTo>
                          <a:lnTo>
                            <a:pt x="1243" y="755"/>
                          </a:lnTo>
                          <a:lnTo>
                            <a:pt x="1510" y="560"/>
                          </a:lnTo>
                          <a:lnTo>
                            <a:pt x="1778" y="390"/>
                          </a:lnTo>
                          <a:lnTo>
                            <a:pt x="2071" y="244"/>
                          </a:lnTo>
                          <a:lnTo>
                            <a:pt x="2387" y="146"/>
                          </a:lnTo>
                          <a:lnTo>
                            <a:pt x="2704" y="49"/>
                          </a:lnTo>
                          <a:lnTo>
                            <a:pt x="3045" y="0"/>
                          </a:lnTo>
                          <a:lnTo>
                            <a:pt x="3386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10" name="Shape 810"/>
                    <p:cNvSpPr/>
                    <p:nvPr/>
                  </p:nvSpPr>
                  <p:spPr>
                    <a:xfrm>
                      <a:off x="4205750" y="3248375"/>
                      <a:ext cx="154050" cy="1534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62" h="6139" fill="none" extrusionOk="0">
                          <a:moveTo>
                            <a:pt x="0" y="1024"/>
                          </a:moveTo>
                          <a:lnTo>
                            <a:pt x="4969" y="5992"/>
                          </a:lnTo>
                          <a:lnTo>
                            <a:pt x="4969" y="5992"/>
                          </a:lnTo>
                          <a:lnTo>
                            <a:pt x="5042" y="6041"/>
                          </a:lnTo>
                          <a:lnTo>
                            <a:pt x="5115" y="6090"/>
                          </a:lnTo>
                          <a:lnTo>
                            <a:pt x="5212" y="6114"/>
                          </a:lnTo>
                          <a:lnTo>
                            <a:pt x="5310" y="6138"/>
                          </a:lnTo>
                          <a:lnTo>
                            <a:pt x="5407" y="6114"/>
                          </a:lnTo>
                          <a:lnTo>
                            <a:pt x="5480" y="6090"/>
                          </a:lnTo>
                          <a:lnTo>
                            <a:pt x="5577" y="6041"/>
                          </a:lnTo>
                          <a:lnTo>
                            <a:pt x="5651" y="5992"/>
                          </a:lnTo>
                          <a:lnTo>
                            <a:pt x="6016" y="5627"/>
                          </a:lnTo>
                          <a:lnTo>
                            <a:pt x="6016" y="5627"/>
                          </a:lnTo>
                          <a:lnTo>
                            <a:pt x="6089" y="5554"/>
                          </a:lnTo>
                          <a:lnTo>
                            <a:pt x="6138" y="5456"/>
                          </a:lnTo>
                          <a:lnTo>
                            <a:pt x="6162" y="5359"/>
                          </a:lnTo>
                          <a:lnTo>
                            <a:pt x="6162" y="5286"/>
                          </a:lnTo>
                          <a:lnTo>
                            <a:pt x="6162" y="5188"/>
                          </a:lnTo>
                          <a:lnTo>
                            <a:pt x="6138" y="5091"/>
                          </a:lnTo>
                          <a:lnTo>
                            <a:pt x="6089" y="5018"/>
                          </a:lnTo>
                          <a:lnTo>
                            <a:pt x="6016" y="4921"/>
                          </a:lnTo>
                          <a:lnTo>
                            <a:pt x="1072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</p:grpSp>
            <p:grpSp>
              <p:nvGrpSpPr>
                <p:cNvPr id="811" name="Shape 811"/>
                <p:cNvGrpSpPr/>
                <p:nvPr/>
              </p:nvGrpSpPr>
              <p:grpSpPr>
                <a:xfrm>
                  <a:off x="647545" y="814472"/>
                  <a:ext cx="3920223" cy="376691"/>
                  <a:chOff x="151025" y="1029894"/>
                  <a:chExt cx="3920223" cy="376691"/>
                </a:xfrm>
              </p:grpSpPr>
              <p:sp>
                <p:nvSpPr>
                  <p:cNvPr id="812" name="Shape 812"/>
                  <p:cNvSpPr/>
                  <p:nvPr/>
                </p:nvSpPr>
                <p:spPr>
                  <a:xfrm>
                    <a:off x="1057375" y="1063682"/>
                    <a:ext cx="339835" cy="309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3" h="14711" fill="none" extrusionOk="0">
                        <a:moveTo>
                          <a:pt x="8087" y="1"/>
                        </a:moveTo>
                        <a:lnTo>
                          <a:pt x="8087" y="1"/>
                        </a:lnTo>
                        <a:lnTo>
                          <a:pt x="7672" y="1"/>
                        </a:lnTo>
                        <a:lnTo>
                          <a:pt x="7258" y="25"/>
                        </a:lnTo>
                        <a:lnTo>
                          <a:pt x="6844" y="74"/>
                        </a:lnTo>
                        <a:lnTo>
                          <a:pt x="6455" y="122"/>
                        </a:lnTo>
                        <a:lnTo>
                          <a:pt x="6065" y="195"/>
                        </a:lnTo>
                        <a:lnTo>
                          <a:pt x="5675" y="293"/>
                        </a:lnTo>
                        <a:lnTo>
                          <a:pt x="5310" y="415"/>
                        </a:lnTo>
                        <a:lnTo>
                          <a:pt x="4945" y="536"/>
                        </a:lnTo>
                        <a:lnTo>
                          <a:pt x="4579" y="658"/>
                        </a:lnTo>
                        <a:lnTo>
                          <a:pt x="4238" y="829"/>
                        </a:lnTo>
                        <a:lnTo>
                          <a:pt x="3897" y="975"/>
                        </a:lnTo>
                        <a:lnTo>
                          <a:pt x="3557" y="1170"/>
                        </a:lnTo>
                        <a:lnTo>
                          <a:pt x="3240" y="1364"/>
                        </a:lnTo>
                        <a:lnTo>
                          <a:pt x="2948" y="1559"/>
                        </a:lnTo>
                        <a:lnTo>
                          <a:pt x="2655" y="1778"/>
                        </a:lnTo>
                        <a:lnTo>
                          <a:pt x="2363" y="1998"/>
                        </a:lnTo>
                        <a:lnTo>
                          <a:pt x="2095" y="2241"/>
                        </a:lnTo>
                        <a:lnTo>
                          <a:pt x="1852" y="2485"/>
                        </a:lnTo>
                        <a:lnTo>
                          <a:pt x="1608" y="2753"/>
                        </a:lnTo>
                        <a:lnTo>
                          <a:pt x="1389" y="3021"/>
                        </a:lnTo>
                        <a:lnTo>
                          <a:pt x="1170" y="3288"/>
                        </a:lnTo>
                        <a:lnTo>
                          <a:pt x="975" y="3581"/>
                        </a:lnTo>
                        <a:lnTo>
                          <a:pt x="804" y="3873"/>
                        </a:lnTo>
                        <a:lnTo>
                          <a:pt x="634" y="4190"/>
                        </a:lnTo>
                        <a:lnTo>
                          <a:pt x="488" y="4506"/>
                        </a:lnTo>
                        <a:lnTo>
                          <a:pt x="366" y="4823"/>
                        </a:lnTo>
                        <a:lnTo>
                          <a:pt x="244" y="5139"/>
                        </a:lnTo>
                        <a:lnTo>
                          <a:pt x="171" y="5480"/>
                        </a:lnTo>
                        <a:lnTo>
                          <a:pt x="98" y="5821"/>
                        </a:lnTo>
                        <a:lnTo>
                          <a:pt x="49" y="6162"/>
                        </a:lnTo>
                        <a:lnTo>
                          <a:pt x="1" y="6503"/>
                        </a:lnTo>
                        <a:lnTo>
                          <a:pt x="1" y="6869"/>
                        </a:lnTo>
                        <a:lnTo>
                          <a:pt x="1" y="6869"/>
                        </a:lnTo>
                        <a:lnTo>
                          <a:pt x="1" y="7234"/>
                        </a:lnTo>
                        <a:lnTo>
                          <a:pt x="49" y="7624"/>
                        </a:lnTo>
                        <a:lnTo>
                          <a:pt x="98" y="7989"/>
                        </a:lnTo>
                        <a:lnTo>
                          <a:pt x="196" y="8330"/>
                        </a:lnTo>
                        <a:lnTo>
                          <a:pt x="293" y="8695"/>
                        </a:lnTo>
                        <a:lnTo>
                          <a:pt x="415" y="9036"/>
                        </a:lnTo>
                        <a:lnTo>
                          <a:pt x="561" y="9377"/>
                        </a:lnTo>
                        <a:lnTo>
                          <a:pt x="731" y="9718"/>
                        </a:lnTo>
                        <a:lnTo>
                          <a:pt x="902" y="10035"/>
                        </a:lnTo>
                        <a:lnTo>
                          <a:pt x="1097" y="10327"/>
                        </a:lnTo>
                        <a:lnTo>
                          <a:pt x="1340" y="10644"/>
                        </a:lnTo>
                        <a:lnTo>
                          <a:pt x="1559" y="10936"/>
                        </a:lnTo>
                        <a:lnTo>
                          <a:pt x="1827" y="11204"/>
                        </a:lnTo>
                        <a:lnTo>
                          <a:pt x="2095" y="11472"/>
                        </a:lnTo>
                        <a:lnTo>
                          <a:pt x="2387" y="11740"/>
                        </a:lnTo>
                        <a:lnTo>
                          <a:pt x="2680" y="11983"/>
                        </a:lnTo>
                        <a:lnTo>
                          <a:pt x="2680" y="11983"/>
                        </a:lnTo>
                        <a:lnTo>
                          <a:pt x="2485" y="12349"/>
                        </a:lnTo>
                        <a:lnTo>
                          <a:pt x="2266" y="12714"/>
                        </a:lnTo>
                        <a:lnTo>
                          <a:pt x="2022" y="13104"/>
                        </a:lnTo>
                        <a:lnTo>
                          <a:pt x="1706" y="13469"/>
                        </a:lnTo>
                        <a:lnTo>
                          <a:pt x="1365" y="13834"/>
                        </a:lnTo>
                        <a:lnTo>
                          <a:pt x="1170" y="14005"/>
                        </a:lnTo>
                        <a:lnTo>
                          <a:pt x="951" y="14151"/>
                        </a:lnTo>
                        <a:lnTo>
                          <a:pt x="731" y="14297"/>
                        </a:lnTo>
                        <a:lnTo>
                          <a:pt x="512" y="14443"/>
                        </a:lnTo>
                        <a:lnTo>
                          <a:pt x="269" y="14540"/>
                        </a:lnTo>
                        <a:lnTo>
                          <a:pt x="1" y="14662"/>
                        </a:lnTo>
                        <a:lnTo>
                          <a:pt x="1" y="14662"/>
                        </a:lnTo>
                        <a:lnTo>
                          <a:pt x="122" y="14662"/>
                        </a:lnTo>
                        <a:lnTo>
                          <a:pt x="488" y="14711"/>
                        </a:lnTo>
                        <a:lnTo>
                          <a:pt x="1024" y="14711"/>
                        </a:lnTo>
                        <a:lnTo>
                          <a:pt x="1365" y="14711"/>
                        </a:lnTo>
                        <a:lnTo>
                          <a:pt x="1706" y="14687"/>
                        </a:lnTo>
                        <a:lnTo>
                          <a:pt x="2095" y="14614"/>
                        </a:lnTo>
                        <a:lnTo>
                          <a:pt x="2485" y="14540"/>
                        </a:lnTo>
                        <a:lnTo>
                          <a:pt x="2899" y="14419"/>
                        </a:lnTo>
                        <a:lnTo>
                          <a:pt x="3313" y="14273"/>
                        </a:lnTo>
                        <a:lnTo>
                          <a:pt x="3751" y="14078"/>
                        </a:lnTo>
                        <a:lnTo>
                          <a:pt x="4165" y="13834"/>
                        </a:lnTo>
                        <a:lnTo>
                          <a:pt x="4579" y="13566"/>
                        </a:lnTo>
                        <a:lnTo>
                          <a:pt x="4969" y="13201"/>
                        </a:lnTo>
                        <a:lnTo>
                          <a:pt x="4969" y="13201"/>
                        </a:lnTo>
                        <a:lnTo>
                          <a:pt x="5334" y="13323"/>
                        </a:lnTo>
                        <a:lnTo>
                          <a:pt x="5700" y="13444"/>
                        </a:lnTo>
                        <a:lnTo>
                          <a:pt x="6089" y="13518"/>
                        </a:lnTo>
                        <a:lnTo>
                          <a:pt x="6479" y="13591"/>
                        </a:lnTo>
                        <a:lnTo>
                          <a:pt x="6869" y="13664"/>
                        </a:lnTo>
                        <a:lnTo>
                          <a:pt x="7258" y="13712"/>
                        </a:lnTo>
                        <a:lnTo>
                          <a:pt x="7672" y="13737"/>
                        </a:lnTo>
                        <a:lnTo>
                          <a:pt x="8087" y="13737"/>
                        </a:lnTo>
                        <a:lnTo>
                          <a:pt x="8087" y="13737"/>
                        </a:lnTo>
                        <a:lnTo>
                          <a:pt x="8501" y="13737"/>
                        </a:lnTo>
                        <a:lnTo>
                          <a:pt x="8915" y="13712"/>
                        </a:lnTo>
                        <a:lnTo>
                          <a:pt x="9329" y="13664"/>
                        </a:lnTo>
                        <a:lnTo>
                          <a:pt x="9718" y="13591"/>
                        </a:lnTo>
                        <a:lnTo>
                          <a:pt x="10108" y="13518"/>
                        </a:lnTo>
                        <a:lnTo>
                          <a:pt x="10498" y="13420"/>
                        </a:lnTo>
                        <a:lnTo>
                          <a:pt x="10863" y="13323"/>
                        </a:lnTo>
                        <a:lnTo>
                          <a:pt x="11228" y="13201"/>
                        </a:lnTo>
                        <a:lnTo>
                          <a:pt x="11594" y="13055"/>
                        </a:lnTo>
                        <a:lnTo>
                          <a:pt x="11935" y="12909"/>
                        </a:lnTo>
                        <a:lnTo>
                          <a:pt x="12276" y="12738"/>
                        </a:lnTo>
                        <a:lnTo>
                          <a:pt x="12617" y="12568"/>
                        </a:lnTo>
                        <a:lnTo>
                          <a:pt x="12933" y="12373"/>
                        </a:lnTo>
                        <a:lnTo>
                          <a:pt x="13225" y="12178"/>
                        </a:lnTo>
                        <a:lnTo>
                          <a:pt x="13518" y="11959"/>
                        </a:lnTo>
                        <a:lnTo>
                          <a:pt x="13810" y="11715"/>
                        </a:lnTo>
                        <a:lnTo>
                          <a:pt x="14078" y="11496"/>
                        </a:lnTo>
                        <a:lnTo>
                          <a:pt x="14321" y="11228"/>
                        </a:lnTo>
                        <a:lnTo>
                          <a:pt x="14565" y="10985"/>
                        </a:lnTo>
                        <a:lnTo>
                          <a:pt x="14784" y="10717"/>
                        </a:lnTo>
                        <a:lnTo>
                          <a:pt x="15003" y="10424"/>
                        </a:lnTo>
                        <a:lnTo>
                          <a:pt x="15198" y="10132"/>
                        </a:lnTo>
                        <a:lnTo>
                          <a:pt x="15369" y="9840"/>
                        </a:lnTo>
                        <a:lnTo>
                          <a:pt x="15539" y="9548"/>
                        </a:lnTo>
                        <a:lnTo>
                          <a:pt x="15685" y="9231"/>
                        </a:lnTo>
                        <a:lnTo>
                          <a:pt x="15807" y="8914"/>
                        </a:lnTo>
                        <a:lnTo>
                          <a:pt x="15929" y="8574"/>
                        </a:lnTo>
                        <a:lnTo>
                          <a:pt x="16002" y="8257"/>
                        </a:lnTo>
                        <a:lnTo>
                          <a:pt x="16075" y="7916"/>
                        </a:lnTo>
                        <a:lnTo>
                          <a:pt x="16124" y="7575"/>
                        </a:lnTo>
                        <a:lnTo>
                          <a:pt x="16172" y="7210"/>
                        </a:lnTo>
                        <a:lnTo>
                          <a:pt x="16172" y="6869"/>
                        </a:lnTo>
                        <a:lnTo>
                          <a:pt x="16172" y="6869"/>
                        </a:lnTo>
                        <a:lnTo>
                          <a:pt x="16172" y="6503"/>
                        </a:lnTo>
                        <a:lnTo>
                          <a:pt x="16124" y="6162"/>
                        </a:lnTo>
                        <a:lnTo>
                          <a:pt x="16075" y="5821"/>
                        </a:lnTo>
                        <a:lnTo>
                          <a:pt x="16002" y="5480"/>
                        </a:lnTo>
                        <a:lnTo>
                          <a:pt x="15929" y="5139"/>
                        </a:lnTo>
                        <a:lnTo>
                          <a:pt x="15807" y="4823"/>
                        </a:lnTo>
                        <a:lnTo>
                          <a:pt x="15685" y="4506"/>
                        </a:lnTo>
                        <a:lnTo>
                          <a:pt x="15539" y="4190"/>
                        </a:lnTo>
                        <a:lnTo>
                          <a:pt x="15369" y="3873"/>
                        </a:lnTo>
                        <a:lnTo>
                          <a:pt x="15198" y="3581"/>
                        </a:lnTo>
                        <a:lnTo>
                          <a:pt x="15003" y="3288"/>
                        </a:lnTo>
                        <a:lnTo>
                          <a:pt x="14784" y="3021"/>
                        </a:lnTo>
                        <a:lnTo>
                          <a:pt x="14565" y="2753"/>
                        </a:lnTo>
                        <a:lnTo>
                          <a:pt x="14321" y="2485"/>
                        </a:lnTo>
                        <a:lnTo>
                          <a:pt x="14078" y="2241"/>
                        </a:lnTo>
                        <a:lnTo>
                          <a:pt x="13810" y="1998"/>
                        </a:lnTo>
                        <a:lnTo>
                          <a:pt x="13518" y="1778"/>
                        </a:lnTo>
                        <a:lnTo>
                          <a:pt x="13225" y="1559"/>
                        </a:lnTo>
                        <a:lnTo>
                          <a:pt x="12933" y="1364"/>
                        </a:lnTo>
                        <a:lnTo>
                          <a:pt x="12617" y="1170"/>
                        </a:lnTo>
                        <a:lnTo>
                          <a:pt x="12276" y="975"/>
                        </a:lnTo>
                        <a:lnTo>
                          <a:pt x="11935" y="829"/>
                        </a:lnTo>
                        <a:lnTo>
                          <a:pt x="11594" y="658"/>
                        </a:lnTo>
                        <a:lnTo>
                          <a:pt x="11228" y="536"/>
                        </a:lnTo>
                        <a:lnTo>
                          <a:pt x="10863" y="415"/>
                        </a:lnTo>
                        <a:lnTo>
                          <a:pt x="10498" y="293"/>
                        </a:lnTo>
                        <a:lnTo>
                          <a:pt x="10108" y="195"/>
                        </a:lnTo>
                        <a:lnTo>
                          <a:pt x="9718" y="122"/>
                        </a:lnTo>
                        <a:lnTo>
                          <a:pt x="9329" y="74"/>
                        </a:lnTo>
                        <a:lnTo>
                          <a:pt x="8915" y="25"/>
                        </a:lnTo>
                        <a:lnTo>
                          <a:pt x="8501" y="1"/>
                        </a:lnTo>
                        <a:lnTo>
                          <a:pt x="8087" y="1"/>
                        </a:lnTo>
                        <a:lnTo>
                          <a:pt x="8087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grpSp>
                <p:nvGrpSpPr>
                  <p:cNvPr id="813" name="Shape 813"/>
                  <p:cNvGrpSpPr/>
                  <p:nvPr/>
                </p:nvGrpSpPr>
                <p:grpSpPr>
                  <a:xfrm>
                    <a:off x="151025" y="1086197"/>
                    <a:ext cx="391000" cy="264085"/>
                    <a:chOff x="564675" y="1700625"/>
                    <a:chExt cx="465200" cy="314200"/>
                  </a:xfrm>
                </p:grpSpPr>
                <p:sp>
                  <p:nvSpPr>
                    <p:cNvPr id="814" name="Shape 814"/>
                    <p:cNvSpPr/>
                    <p:nvPr/>
                  </p:nvSpPr>
                  <p:spPr>
                    <a:xfrm>
                      <a:off x="564675" y="1700625"/>
                      <a:ext cx="465200" cy="292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608" h="1170" fill="none" extrusionOk="0">
                          <a:moveTo>
                            <a:pt x="18608" y="1170"/>
                          </a:moveTo>
                          <a:lnTo>
                            <a:pt x="18608" y="488"/>
                          </a:lnTo>
                          <a:lnTo>
                            <a:pt x="18608" y="488"/>
                          </a:lnTo>
                          <a:lnTo>
                            <a:pt x="18608" y="390"/>
                          </a:lnTo>
                          <a:lnTo>
                            <a:pt x="18559" y="293"/>
                          </a:lnTo>
                          <a:lnTo>
                            <a:pt x="18535" y="220"/>
                          </a:lnTo>
                          <a:lnTo>
                            <a:pt x="18462" y="147"/>
                          </a:lnTo>
                          <a:lnTo>
                            <a:pt x="18389" y="74"/>
                          </a:lnTo>
                          <a:lnTo>
                            <a:pt x="18316" y="49"/>
                          </a:lnTo>
                          <a:lnTo>
                            <a:pt x="18218" y="1"/>
                          </a:lnTo>
                          <a:lnTo>
                            <a:pt x="18121" y="1"/>
                          </a:lnTo>
                          <a:lnTo>
                            <a:pt x="488" y="1"/>
                          </a:lnTo>
                          <a:lnTo>
                            <a:pt x="488" y="1"/>
                          </a:lnTo>
                          <a:lnTo>
                            <a:pt x="390" y="1"/>
                          </a:lnTo>
                          <a:lnTo>
                            <a:pt x="293" y="49"/>
                          </a:lnTo>
                          <a:lnTo>
                            <a:pt x="220" y="74"/>
                          </a:lnTo>
                          <a:lnTo>
                            <a:pt x="147" y="147"/>
                          </a:lnTo>
                          <a:lnTo>
                            <a:pt x="74" y="220"/>
                          </a:lnTo>
                          <a:lnTo>
                            <a:pt x="49" y="293"/>
                          </a:lnTo>
                          <a:lnTo>
                            <a:pt x="1" y="390"/>
                          </a:lnTo>
                          <a:lnTo>
                            <a:pt x="1" y="488"/>
                          </a:lnTo>
                          <a:lnTo>
                            <a:pt x="1" y="117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15" name="Shape 815"/>
                    <p:cNvSpPr/>
                    <p:nvPr/>
                  </p:nvSpPr>
                  <p:spPr>
                    <a:xfrm>
                      <a:off x="564675" y="1732300"/>
                      <a:ext cx="465200" cy="2721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608" h="10887" fill="none" extrusionOk="0">
                          <a:moveTo>
                            <a:pt x="13493" y="7209"/>
                          </a:moveTo>
                          <a:lnTo>
                            <a:pt x="18608" y="10887"/>
                          </a:lnTo>
                          <a:lnTo>
                            <a:pt x="18608" y="10887"/>
                          </a:lnTo>
                          <a:lnTo>
                            <a:pt x="18608" y="10814"/>
                          </a:lnTo>
                          <a:lnTo>
                            <a:pt x="18608" y="0"/>
                          </a:lnTo>
                          <a:lnTo>
                            <a:pt x="9450" y="6625"/>
                          </a:lnTo>
                          <a:lnTo>
                            <a:pt x="9450" y="6625"/>
                          </a:lnTo>
                          <a:lnTo>
                            <a:pt x="9377" y="6673"/>
                          </a:lnTo>
                          <a:lnTo>
                            <a:pt x="9304" y="6673"/>
                          </a:lnTo>
                          <a:lnTo>
                            <a:pt x="9304" y="6673"/>
                          </a:lnTo>
                          <a:lnTo>
                            <a:pt x="9231" y="6673"/>
                          </a:lnTo>
                          <a:lnTo>
                            <a:pt x="9158" y="6625"/>
                          </a:lnTo>
                          <a:lnTo>
                            <a:pt x="1" y="0"/>
                          </a:lnTo>
                          <a:lnTo>
                            <a:pt x="1" y="10814"/>
                          </a:lnTo>
                          <a:lnTo>
                            <a:pt x="1" y="10814"/>
                          </a:lnTo>
                          <a:lnTo>
                            <a:pt x="1" y="10887"/>
                          </a:lnTo>
                          <a:lnTo>
                            <a:pt x="5115" y="720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16" name="Shape 816"/>
                    <p:cNvSpPr/>
                    <p:nvPr/>
                  </p:nvSpPr>
                  <p:spPr>
                    <a:xfrm>
                      <a:off x="572600" y="2014200"/>
                      <a:ext cx="449375" cy="6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975" h="25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8" y="25"/>
                          </a:lnTo>
                          <a:lnTo>
                            <a:pt x="171" y="25"/>
                          </a:lnTo>
                          <a:lnTo>
                            <a:pt x="17804" y="25"/>
                          </a:lnTo>
                          <a:lnTo>
                            <a:pt x="17804" y="25"/>
                          </a:lnTo>
                          <a:lnTo>
                            <a:pt x="17877" y="25"/>
                          </a:lnTo>
                          <a:lnTo>
                            <a:pt x="17974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817" name="Shape 817"/>
                  <p:cNvGrpSpPr/>
                  <p:nvPr/>
                </p:nvGrpSpPr>
                <p:grpSpPr>
                  <a:xfrm>
                    <a:off x="1912558" y="1029894"/>
                    <a:ext cx="359271" cy="376691"/>
                    <a:chOff x="5961125" y="1623900"/>
                    <a:chExt cx="427450" cy="448175"/>
                  </a:xfrm>
                </p:grpSpPr>
                <p:sp>
                  <p:nvSpPr>
                    <p:cNvPr id="818" name="Shape 818"/>
                    <p:cNvSpPr/>
                    <p:nvPr/>
                  </p:nvSpPr>
                  <p:spPr>
                    <a:xfrm>
                      <a:off x="5961125" y="1678700"/>
                      <a:ext cx="376925" cy="3769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77" h="15077" fill="none" extrusionOk="0">
                          <a:moveTo>
                            <a:pt x="11813" y="1340"/>
                          </a:moveTo>
                          <a:lnTo>
                            <a:pt x="11813" y="1340"/>
                          </a:lnTo>
                          <a:lnTo>
                            <a:pt x="11350" y="1024"/>
                          </a:lnTo>
                          <a:lnTo>
                            <a:pt x="10863" y="780"/>
                          </a:lnTo>
                          <a:lnTo>
                            <a:pt x="10351" y="537"/>
                          </a:lnTo>
                          <a:lnTo>
                            <a:pt x="9816" y="342"/>
                          </a:lnTo>
                          <a:lnTo>
                            <a:pt x="9280" y="196"/>
                          </a:lnTo>
                          <a:lnTo>
                            <a:pt x="8720" y="98"/>
                          </a:lnTo>
                          <a:lnTo>
                            <a:pt x="8135" y="25"/>
                          </a:lnTo>
                          <a:lnTo>
                            <a:pt x="7551" y="1"/>
                          </a:lnTo>
                          <a:lnTo>
                            <a:pt x="7551" y="1"/>
                          </a:lnTo>
                          <a:lnTo>
                            <a:pt x="7161" y="1"/>
                          </a:lnTo>
                          <a:lnTo>
                            <a:pt x="6771" y="50"/>
                          </a:lnTo>
                          <a:lnTo>
                            <a:pt x="6406" y="98"/>
                          </a:lnTo>
                          <a:lnTo>
                            <a:pt x="6041" y="147"/>
                          </a:lnTo>
                          <a:lnTo>
                            <a:pt x="5675" y="244"/>
                          </a:lnTo>
                          <a:lnTo>
                            <a:pt x="5310" y="342"/>
                          </a:lnTo>
                          <a:lnTo>
                            <a:pt x="4969" y="464"/>
                          </a:lnTo>
                          <a:lnTo>
                            <a:pt x="4628" y="585"/>
                          </a:lnTo>
                          <a:lnTo>
                            <a:pt x="4287" y="731"/>
                          </a:lnTo>
                          <a:lnTo>
                            <a:pt x="3970" y="902"/>
                          </a:lnTo>
                          <a:lnTo>
                            <a:pt x="3654" y="1097"/>
                          </a:lnTo>
                          <a:lnTo>
                            <a:pt x="3337" y="1292"/>
                          </a:lnTo>
                          <a:lnTo>
                            <a:pt x="3045" y="1486"/>
                          </a:lnTo>
                          <a:lnTo>
                            <a:pt x="2753" y="1730"/>
                          </a:lnTo>
                          <a:lnTo>
                            <a:pt x="2485" y="1949"/>
                          </a:lnTo>
                          <a:lnTo>
                            <a:pt x="2217" y="2217"/>
                          </a:lnTo>
                          <a:lnTo>
                            <a:pt x="1973" y="2461"/>
                          </a:lnTo>
                          <a:lnTo>
                            <a:pt x="1730" y="2753"/>
                          </a:lnTo>
                          <a:lnTo>
                            <a:pt x="1510" y="3021"/>
                          </a:lnTo>
                          <a:lnTo>
                            <a:pt x="1291" y="3313"/>
                          </a:lnTo>
                          <a:lnTo>
                            <a:pt x="1096" y="3630"/>
                          </a:lnTo>
                          <a:lnTo>
                            <a:pt x="926" y="3946"/>
                          </a:lnTo>
                          <a:lnTo>
                            <a:pt x="755" y="4263"/>
                          </a:lnTo>
                          <a:lnTo>
                            <a:pt x="609" y="4604"/>
                          </a:lnTo>
                          <a:lnTo>
                            <a:pt x="463" y="4945"/>
                          </a:lnTo>
                          <a:lnTo>
                            <a:pt x="341" y="5286"/>
                          </a:lnTo>
                          <a:lnTo>
                            <a:pt x="244" y="5651"/>
                          </a:lnTo>
                          <a:lnTo>
                            <a:pt x="171" y="6016"/>
                          </a:lnTo>
                          <a:lnTo>
                            <a:pt x="98" y="6382"/>
                          </a:lnTo>
                          <a:lnTo>
                            <a:pt x="49" y="6771"/>
                          </a:lnTo>
                          <a:lnTo>
                            <a:pt x="25" y="7137"/>
                          </a:lnTo>
                          <a:lnTo>
                            <a:pt x="0" y="7526"/>
                          </a:lnTo>
                          <a:lnTo>
                            <a:pt x="0" y="7526"/>
                          </a:lnTo>
                          <a:lnTo>
                            <a:pt x="25" y="7916"/>
                          </a:lnTo>
                          <a:lnTo>
                            <a:pt x="49" y="8306"/>
                          </a:lnTo>
                          <a:lnTo>
                            <a:pt x="98" y="8671"/>
                          </a:lnTo>
                          <a:lnTo>
                            <a:pt x="171" y="9061"/>
                          </a:lnTo>
                          <a:lnTo>
                            <a:pt x="244" y="9426"/>
                          </a:lnTo>
                          <a:lnTo>
                            <a:pt x="341" y="9767"/>
                          </a:lnTo>
                          <a:lnTo>
                            <a:pt x="463" y="10132"/>
                          </a:lnTo>
                          <a:lnTo>
                            <a:pt x="609" y="10473"/>
                          </a:lnTo>
                          <a:lnTo>
                            <a:pt x="755" y="10790"/>
                          </a:lnTo>
                          <a:lnTo>
                            <a:pt x="926" y="11131"/>
                          </a:lnTo>
                          <a:lnTo>
                            <a:pt x="1096" y="11448"/>
                          </a:lnTo>
                          <a:lnTo>
                            <a:pt x="1291" y="11740"/>
                          </a:lnTo>
                          <a:lnTo>
                            <a:pt x="1510" y="12032"/>
                          </a:lnTo>
                          <a:lnTo>
                            <a:pt x="1730" y="12324"/>
                          </a:lnTo>
                          <a:lnTo>
                            <a:pt x="1973" y="12592"/>
                          </a:lnTo>
                          <a:lnTo>
                            <a:pt x="2217" y="12860"/>
                          </a:lnTo>
                          <a:lnTo>
                            <a:pt x="2485" y="13104"/>
                          </a:lnTo>
                          <a:lnTo>
                            <a:pt x="2753" y="13347"/>
                          </a:lnTo>
                          <a:lnTo>
                            <a:pt x="3045" y="13567"/>
                          </a:lnTo>
                          <a:lnTo>
                            <a:pt x="3337" y="13786"/>
                          </a:lnTo>
                          <a:lnTo>
                            <a:pt x="3654" y="13981"/>
                          </a:lnTo>
                          <a:lnTo>
                            <a:pt x="3970" y="14151"/>
                          </a:lnTo>
                          <a:lnTo>
                            <a:pt x="4287" y="14322"/>
                          </a:lnTo>
                          <a:lnTo>
                            <a:pt x="4628" y="14468"/>
                          </a:lnTo>
                          <a:lnTo>
                            <a:pt x="4969" y="14614"/>
                          </a:lnTo>
                          <a:lnTo>
                            <a:pt x="5310" y="14736"/>
                          </a:lnTo>
                          <a:lnTo>
                            <a:pt x="5675" y="14833"/>
                          </a:lnTo>
                          <a:lnTo>
                            <a:pt x="6041" y="14906"/>
                          </a:lnTo>
                          <a:lnTo>
                            <a:pt x="6406" y="14979"/>
                          </a:lnTo>
                          <a:lnTo>
                            <a:pt x="6771" y="15028"/>
                          </a:lnTo>
                          <a:lnTo>
                            <a:pt x="7161" y="15052"/>
                          </a:lnTo>
                          <a:lnTo>
                            <a:pt x="7551" y="15077"/>
                          </a:lnTo>
                          <a:lnTo>
                            <a:pt x="7551" y="15077"/>
                          </a:lnTo>
                          <a:lnTo>
                            <a:pt x="7940" y="15052"/>
                          </a:lnTo>
                          <a:lnTo>
                            <a:pt x="8306" y="15028"/>
                          </a:lnTo>
                          <a:lnTo>
                            <a:pt x="8695" y="14979"/>
                          </a:lnTo>
                          <a:lnTo>
                            <a:pt x="9061" y="14906"/>
                          </a:lnTo>
                          <a:lnTo>
                            <a:pt x="9426" y="14833"/>
                          </a:lnTo>
                          <a:lnTo>
                            <a:pt x="9791" y="14736"/>
                          </a:lnTo>
                          <a:lnTo>
                            <a:pt x="10132" y="14614"/>
                          </a:lnTo>
                          <a:lnTo>
                            <a:pt x="10473" y="14468"/>
                          </a:lnTo>
                          <a:lnTo>
                            <a:pt x="10814" y="14322"/>
                          </a:lnTo>
                          <a:lnTo>
                            <a:pt x="11131" y="14151"/>
                          </a:lnTo>
                          <a:lnTo>
                            <a:pt x="11447" y="13981"/>
                          </a:lnTo>
                          <a:lnTo>
                            <a:pt x="11764" y="13786"/>
                          </a:lnTo>
                          <a:lnTo>
                            <a:pt x="12056" y="13567"/>
                          </a:lnTo>
                          <a:lnTo>
                            <a:pt x="12348" y="13347"/>
                          </a:lnTo>
                          <a:lnTo>
                            <a:pt x="12616" y="13104"/>
                          </a:lnTo>
                          <a:lnTo>
                            <a:pt x="12884" y="12860"/>
                          </a:lnTo>
                          <a:lnTo>
                            <a:pt x="13128" y="12592"/>
                          </a:lnTo>
                          <a:lnTo>
                            <a:pt x="13371" y="12324"/>
                          </a:lnTo>
                          <a:lnTo>
                            <a:pt x="13591" y="12032"/>
                          </a:lnTo>
                          <a:lnTo>
                            <a:pt x="13785" y="11740"/>
                          </a:lnTo>
                          <a:lnTo>
                            <a:pt x="13980" y="11448"/>
                          </a:lnTo>
                          <a:lnTo>
                            <a:pt x="14175" y="11131"/>
                          </a:lnTo>
                          <a:lnTo>
                            <a:pt x="14346" y="10790"/>
                          </a:lnTo>
                          <a:lnTo>
                            <a:pt x="14492" y="10473"/>
                          </a:lnTo>
                          <a:lnTo>
                            <a:pt x="14613" y="10132"/>
                          </a:lnTo>
                          <a:lnTo>
                            <a:pt x="14735" y="9767"/>
                          </a:lnTo>
                          <a:lnTo>
                            <a:pt x="14857" y="9426"/>
                          </a:lnTo>
                          <a:lnTo>
                            <a:pt x="14930" y="9061"/>
                          </a:lnTo>
                          <a:lnTo>
                            <a:pt x="15003" y="8671"/>
                          </a:lnTo>
                          <a:lnTo>
                            <a:pt x="15052" y="8306"/>
                          </a:lnTo>
                          <a:lnTo>
                            <a:pt x="15076" y="7916"/>
                          </a:lnTo>
                          <a:lnTo>
                            <a:pt x="15076" y="7526"/>
                          </a:lnTo>
                          <a:lnTo>
                            <a:pt x="15076" y="7526"/>
                          </a:lnTo>
                          <a:lnTo>
                            <a:pt x="15052" y="6918"/>
                          </a:lnTo>
                          <a:lnTo>
                            <a:pt x="14979" y="6309"/>
                          </a:lnTo>
                          <a:lnTo>
                            <a:pt x="14857" y="5724"/>
                          </a:lnTo>
                          <a:lnTo>
                            <a:pt x="14687" y="5164"/>
                          </a:lnTo>
                          <a:lnTo>
                            <a:pt x="14492" y="4604"/>
                          </a:lnTo>
                          <a:lnTo>
                            <a:pt x="14248" y="4068"/>
                          </a:lnTo>
                          <a:lnTo>
                            <a:pt x="13956" y="3581"/>
                          </a:lnTo>
                          <a:lnTo>
                            <a:pt x="13615" y="309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19" name="Shape 819"/>
                    <p:cNvSpPr/>
                    <p:nvPr/>
                  </p:nvSpPr>
                  <p:spPr>
                    <a:xfrm>
                      <a:off x="6009825" y="1727425"/>
                      <a:ext cx="279500" cy="2795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180" h="11180" fill="none" extrusionOk="0">
                          <a:moveTo>
                            <a:pt x="10181" y="2387"/>
                          </a:moveTo>
                          <a:lnTo>
                            <a:pt x="10181" y="2387"/>
                          </a:lnTo>
                          <a:lnTo>
                            <a:pt x="10400" y="2728"/>
                          </a:lnTo>
                          <a:lnTo>
                            <a:pt x="10595" y="3093"/>
                          </a:lnTo>
                          <a:lnTo>
                            <a:pt x="10766" y="3483"/>
                          </a:lnTo>
                          <a:lnTo>
                            <a:pt x="10912" y="3873"/>
                          </a:lnTo>
                          <a:lnTo>
                            <a:pt x="11034" y="4287"/>
                          </a:lnTo>
                          <a:lnTo>
                            <a:pt x="11107" y="4701"/>
                          </a:lnTo>
                          <a:lnTo>
                            <a:pt x="11180" y="5139"/>
                          </a:lnTo>
                          <a:lnTo>
                            <a:pt x="11180" y="5577"/>
                          </a:lnTo>
                          <a:lnTo>
                            <a:pt x="11180" y="5577"/>
                          </a:lnTo>
                          <a:lnTo>
                            <a:pt x="11155" y="6162"/>
                          </a:lnTo>
                          <a:lnTo>
                            <a:pt x="11082" y="6722"/>
                          </a:lnTo>
                          <a:lnTo>
                            <a:pt x="10936" y="7234"/>
                          </a:lnTo>
                          <a:lnTo>
                            <a:pt x="10741" y="7769"/>
                          </a:lnTo>
                          <a:lnTo>
                            <a:pt x="10522" y="8257"/>
                          </a:lnTo>
                          <a:lnTo>
                            <a:pt x="10230" y="8695"/>
                          </a:lnTo>
                          <a:lnTo>
                            <a:pt x="9913" y="9133"/>
                          </a:lnTo>
                          <a:lnTo>
                            <a:pt x="9548" y="9523"/>
                          </a:lnTo>
                          <a:lnTo>
                            <a:pt x="9158" y="9888"/>
                          </a:lnTo>
                          <a:lnTo>
                            <a:pt x="8720" y="10205"/>
                          </a:lnTo>
                          <a:lnTo>
                            <a:pt x="8257" y="10497"/>
                          </a:lnTo>
                          <a:lnTo>
                            <a:pt x="7770" y="10741"/>
                          </a:lnTo>
                          <a:lnTo>
                            <a:pt x="7259" y="10911"/>
                          </a:lnTo>
                          <a:lnTo>
                            <a:pt x="6723" y="11057"/>
                          </a:lnTo>
                          <a:lnTo>
                            <a:pt x="6163" y="11155"/>
                          </a:lnTo>
                          <a:lnTo>
                            <a:pt x="5603" y="11179"/>
                          </a:lnTo>
                          <a:lnTo>
                            <a:pt x="5603" y="11179"/>
                          </a:lnTo>
                          <a:lnTo>
                            <a:pt x="5018" y="11155"/>
                          </a:lnTo>
                          <a:lnTo>
                            <a:pt x="4482" y="11057"/>
                          </a:lnTo>
                          <a:lnTo>
                            <a:pt x="3946" y="10911"/>
                          </a:lnTo>
                          <a:lnTo>
                            <a:pt x="3435" y="10741"/>
                          </a:lnTo>
                          <a:lnTo>
                            <a:pt x="2948" y="10497"/>
                          </a:lnTo>
                          <a:lnTo>
                            <a:pt x="2485" y="10205"/>
                          </a:lnTo>
                          <a:lnTo>
                            <a:pt x="2047" y="9888"/>
                          </a:lnTo>
                          <a:lnTo>
                            <a:pt x="1657" y="9523"/>
                          </a:lnTo>
                          <a:lnTo>
                            <a:pt x="1292" y="9133"/>
                          </a:lnTo>
                          <a:lnTo>
                            <a:pt x="975" y="8695"/>
                          </a:lnTo>
                          <a:lnTo>
                            <a:pt x="683" y="8257"/>
                          </a:lnTo>
                          <a:lnTo>
                            <a:pt x="464" y="7769"/>
                          </a:lnTo>
                          <a:lnTo>
                            <a:pt x="269" y="7234"/>
                          </a:lnTo>
                          <a:lnTo>
                            <a:pt x="123" y="6722"/>
                          </a:lnTo>
                          <a:lnTo>
                            <a:pt x="50" y="6162"/>
                          </a:lnTo>
                          <a:lnTo>
                            <a:pt x="1" y="5577"/>
                          </a:lnTo>
                          <a:lnTo>
                            <a:pt x="1" y="5577"/>
                          </a:lnTo>
                          <a:lnTo>
                            <a:pt x="50" y="5017"/>
                          </a:lnTo>
                          <a:lnTo>
                            <a:pt x="123" y="4457"/>
                          </a:lnTo>
                          <a:lnTo>
                            <a:pt x="269" y="3921"/>
                          </a:lnTo>
                          <a:lnTo>
                            <a:pt x="464" y="3410"/>
                          </a:lnTo>
                          <a:lnTo>
                            <a:pt x="683" y="2923"/>
                          </a:lnTo>
                          <a:lnTo>
                            <a:pt x="975" y="2460"/>
                          </a:lnTo>
                          <a:lnTo>
                            <a:pt x="1292" y="2046"/>
                          </a:lnTo>
                          <a:lnTo>
                            <a:pt x="1657" y="1632"/>
                          </a:lnTo>
                          <a:lnTo>
                            <a:pt x="2047" y="1267"/>
                          </a:lnTo>
                          <a:lnTo>
                            <a:pt x="2485" y="950"/>
                          </a:lnTo>
                          <a:lnTo>
                            <a:pt x="2948" y="682"/>
                          </a:lnTo>
                          <a:lnTo>
                            <a:pt x="3435" y="439"/>
                          </a:lnTo>
                          <a:lnTo>
                            <a:pt x="3946" y="244"/>
                          </a:lnTo>
                          <a:lnTo>
                            <a:pt x="4482" y="122"/>
                          </a:lnTo>
                          <a:lnTo>
                            <a:pt x="5018" y="25"/>
                          </a:lnTo>
                          <a:lnTo>
                            <a:pt x="5603" y="0"/>
                          </a:lnTo>
                          <a:lnTo>
                            <a:pt x="5603" y="0"/>
                          </a:lnTo>
                          <a:lnTo>
                            <a:pt x="6041" y="25"/>
                          </a:lnTo>
                          <a:lnTo>
                            <a:pt x="6479" y="73"/>
                          </a:lnTo>
                          <a:lnTo>
                            <a:pt x="6893" y="146"/>
                          </a:lnTo>
                          <a:lnTo>
                            <a:pt x="7307" y="268"/>
                          </a:lnTo>
                          <a:lnTo>
                            <a:pt x="7697" y="414"/>
                          </a:lnTo>
                          <a:lnTo>
                            <a:pt x="8087" y="585"/>
                          </a:lnTo>
                          <a:lnTo>
                            <a:pt x="8452" y="780"/>
                          </a:lnTo>
                          <a:lnTo>
                            <a:pt x="8793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20" name="Shape 820"/>
                    <p:cNvSpPr/>
                    <p:nvPr/>
                  </p:nvSpPr>
                  <p:spPr>
                    <a:xfrm>
                      <a:off x="6107250" y="1824850"/>
                      <a:ext cx="84650" cy="846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86" h="3386" fill="none" extrusionOk="0">
                          <a:moveTo>
                            <a:pt x="3362" y="1388"/>
                          </a:moveTo>
                          <a:lnTo>
                            <a:pt x="3362" y="1388"/>
                          </a:lnTo>
                          <a:lnTo>
                            <a:pt x="3386" y="1680"/>
                          </a:lnTo>
                          <a:lnTo>
                            <a:pt x="3386" y="1680"/>
                          </a:lnTo>
                          <a:lnTo>
                            <a:pt x="3386" y="1851"/>
                          </a:lnTo>
                          <a:lnTo>
                            <a:pt x="3362" y="2021"/>
                          </a:lnTo>
                          <a:lnTo>
                            <a:pt x="3313" y="2192"/>
                          </a:lnTo>
                          <a:lnTo>
                            <a:pt x="3264" y="2338"/>
                          </a:lnTo>
                          <a:lnTo>
                            <a:pt x="3191" y="2484"/>
                          </a:lnTo>
                          <a:lnTo>
                            <a:pt x="3118" y="2630"/>
                          </a:lnTo>
                          <a:lnTo>
                            <a:pt x="3021" y="2776"/>
                          </a:lnTo>
                          <a:lnTo>
                            <a:pt x="2899" y="2898"/>
                          </a:lnTo>
                          <a:lnTo>
                            <a:pt x="2777" y="2996"/>
                          </a:lnTo>
                          <a:lnTo>
                            <a:pt x="2655" y="3093"/>
                          </a:lnTo>
                          <a:lnTo>
                            <a:pt x="2509" y="3191"/>
                          </a:lnTo>
                          <a:lnTo>
                            <a:pt x="2363" y="3239"/>
                          </a:lnTo>
                          <a:lnTo>
                            <a:pt x="2217" y="3312"/>
                          </a:lnTo>
                          <a:lnTo>
                            <a:pt x="2046" y="3337"/>
                          </a:lnTo>
                          <a:lnTo>
                            <a:pt x="1876" y="3385"/>
                          </a:lnTo>
                          <a:lnTo>
                            <a:pt x="1706" y="3385"/>
                          </a:lnTo>
                          <a:lnTo>
                            <a:pt x="1706" y="3385"/>
                          </a:lnTo>
                          <a:lnTo>
                            <a:pt x="1535" y="3385"/>
                          </a:lnTo>
                          <a:lnTo>
                            <a:pt x="1365" y="3337"/>
                          </a:lnTo>
                          <a:lnTo>
                            <a:pt x="1194" y="3312"/>
                          </a:lnTo>
                          <a:lnTo>
                            <a:pt x="1048" y="3239"/>
                          </a:lnTo>
                          <a:lnTo>
                            <a:pt x="902" y="3191"/>
                          </a:lnTo>
                          <a:lnTo>
                            <a:pt x="756" y="3093"/>
                          </a:lnTo>
                          <a:lnTo>
                            <a:pt x="634" y="2996"/>
                          </a:lnTo>
                          <a:lnTo>
                            <a:pt x="512" y="2898"/>
                          </a:lnTo>
                          <a:lnTo>
                            <a:pt x="390" y="2776"/>
                          </a:lnTo>
                          <a:lnTo>
                            <a:pt x="293" y="2630"/>
                          </a:lnTo>
                          <a:lnTo>
                            <a:pt x="220" y="2484"/>
                          </a:lnTo>
                          <a:lnTo>
                            <a:pt x="147" y="2338"/>
                          </a:lnTo>
                          <a:lnTo>
                            <a:pt x="74" y="2192"/>
                          </a:lnTo>
                          <a:lnTo>
                            <a:pt x="49" y="2021"/>
                          </a:lnTo>
                          <a:lnTo>
                            <a:pt x="25" y="1851"/>
                          </a:lnTo>
                          <a:lnTo>
                            <a:pt x="1" y="1680"/>
                          </a:lnTo>
                          <a:lnTo>
                            <a:pt x="1" y="1680"/>
                          </a:lnTo>
                          <a:lnTo>
                            <a:pt x="25" y="1510"/>
                          </a:lnTo>
                          <a:lnTo>
                            <a:pt x="49" y="1340"/>
                          </a:lnTo>
                          <a:lnTo>
                            <a:pt x="74" y="1193"/>
                          </a:lnTo>
                          <a:lnTo>
                            <a:pt x="147" y="1023"/>
                          </a:lnTo>
                          <a:lnTo>
                            <a:pt x="220" y="877"/>
                          </a:lnTo>
                          <a:lnTo>
                            <a:pt x="293" y="731"/>
                          </a:lnTo>
                          <a:lnTo>
                            <a:pt x="390" y="609"/>
                          </a:lnTo>
                          <a:lnTo>
                            <a:pt x="512" y="487"/>
                          </a:lnTo>
                          <a:lnTo>
                            <a:pt x="634" y="390"/>
                          </a:lnTo>
                          <a:lnTo>
                            <a:pt x="756" y="292"/>
                          </a:lnTo>
                          <a:lnTo>
                            <a:pt x="902" y="195"/>
                          </a:lnTo>
                          <a:lnTo>
                            <a:pt x="1048" y="122"/>
                          </a:lnTo>
                          <a:lnTo>
                            <a:pt x="1194" y="73"/>
                          </a:lnTo>
                          <a:lnTo>
                            <a:pt x="1365" y="24"/>
                          </a:lnTo>
                          <a:lnTo>
                            <a:pt x="1535" y="0"/>
                          </a:lnTo>
                          <a:lnTo>
                            <a:pt x="1706" y="0"/>
                          </a:lnTo>
                          <a:lnTo>
                            <a:pt x="1706" y="0"/>
                          </a:lnTo>
                          <a:lnTo>
                            <a:pt x="1998" y="2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21" name="Shape 821"/>
                    <p:cNvSpPr/>
                    <p:nvPr/>
                  </p:nvSpPr>
                  <p:spPr>
                    <a:xfrm>
                      <a:off x="6058550" y="1776125"/>
                      <a:ext cx="182075" cy="1820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83" h="7283" fill="none" extrusionOk="0">
                          <a:moveTo>
                            <a:pt x="5431" y="463"/>
                          </a:moveTo>
                          <a:lnTo>
                            <a:pt x="5431" y="463"/>
                          </a:lnTo>
                          <a:lnTo>
                            <a:pt x="5042" y="269"/>
                          </a:lnTo>
                          <a:lnTo>
                            <a:pt x="4823" y="195"/>
                          </a:lnTo>
                          <a:lnTo>
                            <a:pt x="4603" y="122"/>
                          </a:lnTo>
                          <a:lnTo>
                            <a:pt x="4360" y="74"/>
                          </a:lnTo>
                          <a:lnTo>
                            <a:pt x="4141" y="25"/>
                          </a:lnTo>
                          <a:lnTo>
                            <a:pt x="3897" y="1"/>
                          </a:lnTo>
                          <a:lnTo>
                            <a:pt x="3654" y="1"/>
                          </a:lnTo>
                          <a:lnTo>
                            <a:pt x="3654" y="1"/>
                          </a:lnTo>
                          <a:lnTo>
                            <a:pt x="3288" y="25"/>
                          </a:lnTo>
                          <a:lnTo>
                            <a:pt x="2923" y="74"/>
                          </a:lnTo>
                          <a:lnTo>
                            <a:pt x="2558" y="147"/>
                          </a:lnTo>
                          <a:lnTo>
                            <a:pt x="2241" y="293"/>
                          </a:lnTo>
                          <a:lnTo>
                            <a:pt x="1924" y="439"/>
                          </a:lnTo>
                          <a:lnTo>
                            <a:pt x="1608" y="609"/>
                          </a:lnTo>
                          <a:lnTo>
                            <a:pt x="1340" y="829"/>
                          </a:lnTo>
                          <a:lnTo>
                            <a:pt x="1072" y="1072"/>
                          </a:lnTo>
                          <a:lnTo>
                            <a:pt x="828" y="1316"/>
                          </a:lnTo>
                          <a:lnTo>
                            <a:pt x="633" y="1608"/>
                          </a:lnTo>
                          <a:lnTo>
                            <a:pt x="439" y="1900"/>
                          </a:lnTo>
                          <a:lnTo>
                            <a:pt x="293" y="2217"/>
                          </a:lnTo>
                          <a:lnTo>
                            <a:pt x="171" y="2558"/>
                          </a:lnTo>
                          <a:lnTo>
                            <a:pt x="73" y="2899"/>
                          </a:lnTo>
                          <a:lnTo>
                            <a:pt x="25" y="3264"/>
                          </a:lnTo>
                          <a:lnTo>
                            <a:pt x="0" y="3629"/>
                          </a:lnTo>
                          <a:lnTo>
                            <a:pt x="0" y="3629"/>
                          </a:lnTo>
                          <a:lnTo>
                            <a:pt x="25" y="4019"/>
                          </a:lnTo>
                          <a:lnTo>
                            <a:pt x="73" y="4360"/>
                          </a:lnTo>
                          <a:lnTo>
                            <a:pt x="171" y="4725"/>
                          </a:lnTo>
                          <a:lnTo>
                            <a:pt x="293" y="5066"/>
                          </a:lnTo>
                          <a:lnTo>
                            <a:pt x="439" y="5383"/>
                          </a:lnTo>
                          <a:lnTo>
                            <a:pt x="633" y="5675"/>
                          </a:lnTo>
                          <a:lnTo>
                            <a:pt x="828" y="5943"/>
                          </a:lnTo>
                          <a:lnTo>
                            <a:pt x="1072" y="6211"/>
                          </a:lnTo>
                          <a:lnTo>
                            <a:pt x="1340" y="6455"/>
                          </a:lnTo>
                          <a:lnTo>
                            <a:pt x="1608" y="6650"/>
                          </a:lnTo>
                          <a:lnTo>
                            <a:pt x="1924" y="6844"/>
                          </a:lnTo>
                          <a:lnTo>
                            <a:pt x="2241" y="6990"/>
                          </a:lnTo>
                          <a:lnTo>
                            <a:pt x="2558" y="7112"/>
                          </a:lnTo>
                          <a:lnTo>
                            <a:pt x="2923" y="7210"/>
                          </a:lnTo>
                          <a:lnTo>
                            <a:pt x="3288" y="7258"/>
                          </a:lnTo>
                          <a:lnTo>
                            <a:pt x="3654" y="7283"/>
                          </a:lnTo>
                          <a:lnTo>
                            <a:pt x="3654" y="7283"/>
                          </a:lnTo>
                          <a:lnTo>
                            <a:pt x="4019" y="7258"/>
                          </a:lnTo>
                          <a:lnTo>
                            <a:pt x="4384" y="7210"/>
                          </a:lnTo>
                          <a:lnTo>
                            <a:pt x="4725" y="7112"/>
                          </a:lnTo>
                          <a:lnTo>
                            <a:pt x="5066" y="6990"/>
                          </a:lnTo>
                          <a:lnTo>
                            <a:pt x="5383" y="6844"/>
                          </a:lnTo>
                          <a:lnTo>
                            <a:pt x="5675" y="6650"/>
                          </a:lnTo>
                          <a:lnTo>
                            <a:pt x="5967" y="6455"/>
                          </a:lnTo>
                          <a:lnTo>
                            <a:pt x="6235" y="6211"/>
                          </a:lnTo>
                          <a:lnTo>
                            <a:pt x="6454" y="5943"/>
                          </a:lnTo>
                          <a:lnTo>
                            <a:pt x="6674" y="5675"/>
                          </a:lnTo>
                          <a:lnTo>
                            <a:pt x="6844" y="5383"/>
                          </a:lnTo>
                          <a:lnTo>
                            <a:pt x="7014" y="5066"/>
                          </a:lnTo>
                          <a:lnTo>
                            <a:pt x="7136" y="4725"/>
                          </a:lnTo>
                          <a:lnTo>
                            <a:pt x="7209" y="4360"/>
                          </a:lnTo>
                          <a:lnTo>
                            <a:pt x="7282" y="4019"/>
                          </a:lnTo>
                          <a:lnTo>
                            <a:pt x="7282" y="3629"/>
                          </a:lnTo>
                          <a:lnTo>
                            <a:pt x="7282" y="3629"/>
                          </a:lnTo>
                          <a:lnTo>
                            <a:pt x="7282" y="3386"/>
                          </a:lnTo>
                          <a:lnTo>
                            <a:pt x="7258" y="3167"/>
                          </a:lnTo>
                          <a:lnTo>
                            <a:pt x="7234" y="2923"/>
                          </a:lnTo>
                          <a:lnTo>
                            <a:pt x="7161" y="2704"/>
                          </a:lnTo>
                          <a:lnTo>
                            <a:pt x="7112" y="2485"/>
                          </a:lnTo>
                          <a:lnTo>
                            <a:pt x="7014" y="2266"/>
                          </a:lnTo>
                          <a:lnTo>
                            <a:pt x="6820" y="1852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22" name="Shape 822"/>
                    <p:cNvSpPr/>
                    <p:nvPr/>
                  </p:nvSpPr>
                  <p:spPr>
                    <a:xfrm>
                      <a:off x="5971475" y="2001400"/>
                      <a:ext cx="74925" cy="706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97" h="2827" fill="none" extrusionOk="0">
                          <a:moveTo>
                            <a:pt x="1462" y="1"/>
                          </a:moveTo>
                          <a:lnTo>
                            <a:pt x="293" y="1170"/>
                          </a:lnTo>
                          <a:lnTo>
                            <a:pt x="293" y="1170"/>
                          </a:lnTo>
                          <a:lnTo>
                            <a:pt x="171" y="1316"/>
                          </a:lnTo>
                          <a:lnTo>
                            <a:pt x="74" y="1487"/>
                          </a:lnTo>
                          <a:lnTo>
                            <a:pt x="25" y="1657"/>
                          </a:lnTo>
                          <a:lnTo>
                            <a:pt x="1" y="1852"/>
                          </a:lnTo>
                          <a:lnTo>
                            <a:pt x="25" y="2047"/>
                          </a:lnTo>
                          <a:lnTo>
                            <a:pt x="74" y="2217"/>
                          </a:lnTo>
                          <a:lnTo>
                            <a:pt x="171" y="2388"/>
                          </a:lnTo>
                          <a:lnTo>
                            <a:pt x="293" y="2534"/>
                          </a:lnTo>
                          <a:lnTo>
                            <a:pt x="293" y="2534"/>
                          </a:lnTo>
                          <a:lnTo>
                            <a:pt x="439" y="2656"/>
                          </a:lnTo>
                          <a:lnTo>
                            <a:pt x="609" y="2753"/>
                          </a:lnTo>
                          <a:lnTo>
                            <a:pt x="804" y="2802"/>
                          </a:lnTo>
                          <a:lnTo>
                            <a:pt x="975" y="2826"/>
                          </a:lnTo>
                          <a:lnTo>
                            <a:pt x="975" y="2826"/>
                          </a:lnTo>
                          <a:lnTo>
                            <a:pt x="1170" y="2802"/>
                          </a:lnTo>
                          <a:lnTo>
                            <a:pt x="1340" y="2753"/>
                          </a:lnTo>
                          <a:lnTo>
                            <a:pt x="1511" y="2656"/>
                          </a:lnTo>
                          <a:lnTo>
                            <a:pt x="1681" y="2534"/>
                          </a:lnTo>
                          <a:lnTo>
                            <a:pt x="2850" y="1365"/>
                          </a:lnTo>
                          <a:lnTo>
                            <a:pt x="2850" y="1365"/>
                          </a:lnTo>
                          <a:lnTo>
                            <a:pt x="2996" y="119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23" name="Shape 823"/>
                    <p:cNvSpPr/>
                    <p:nvPr/>
                  </p:nvSpPr>
                  <p:spPr>
                    <a:xfrm>
                      <a:off x="6253375" y="2001400"/>
                      <a:ext cx="74325" cy="706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73" h="2827" fill="none" extrusionOk="0">
                          <a:moveTo>
                            <a:pt x="1" y="1194"/>
                          </a:moveTo>
                          <a:lnTo>
                            <a:pt x="1" y="1194"/>
                          </a:lnTo>
                          <a:lnTo>
                            <a:pt x="123" y="1365"/>
                          </a:lnTo>
                          <a:lnTo>
                            <a:pt x="1316" y="2534"/>
                          </a:lnTo>
                          <a:lnTo>
                            <a:pt x="1316" y="2534"/>
                          </a:lnTo>
                          <a:lnTo>
                            <a:pt x="1462" y="2656"/>
                          </a:lnTo>
                          <a:lnTo>
                            <a:pt x="1633" y="2753"/>
                          </a:lnTo>
                          <a:lnTo>
                            <a:pt x="1827" y="2802"/>
                          </a:lnTo>
                          <a:lnTo>
                            <a:pt x="1998" y="2826"/>
                          </a:lnTo>
                          <a:lnTo>
                            <a:pt x="1998" y="2826"/>
                          </a:lnTo>
                          <a:lnTo>
                            <a:pt x="2193" y="2802"/>
                          </a:lnTo>
                          <a:lnTo>
                            <a:pt x="2363" y="2753"/>
                          </a:lnTo>
                          <a:lnTo>
                            <a:pt x="2534" y="2656"/>
                          </a:lnTo>
                          <a:lnTo>
                            <a:pt x="2704" y="2534"/>
                          </a:lnTo>
                          <a:lnTo>
                            <a:pt x="2704" y="2534"/>
                          </a:lnTo>
                          <a:lnTo>
                            <a:pt x="2826" y="2388"/>
                          </a:lnTo>
                          <a:lnTo>
                            <a:pt x="2923" y="2217"/>
                          </a:lnTo>
                          <a:lnTo>
                            <a:pt x="2972" y="2047"/>
                          </a:lnTo>
                          <a:lnTo>
                            <a:pt x="2972" y="1852"/>
                          </a:lnTo>
                          <a:lnTo>
                            <a:pt x="2972" y="1657"/>
                          </a:lnTo>
                          <a:lnTo>
                            <a:pt x="2923" y="1487"/>
                          </a:lnTo>
                          <a:lnTo>
                            <a:pt x="2826" y="1316"/>
                          </a:lnTo>
                          <a:lnTo>
                            <a:pt x="2704" y="1170"/>
                          </a:lnTo>
                          <a:lnTo>
                            <a:pt x="1535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24" name="Shape 824"/>
                    <p:cNvSpPr/>
                    <p:nvPr/>
                  </p:nvSpPr>
                  <p:spPr>
                    <a:xfrm>
                      <a:off x="6137700" y="1623900"/>
                      <a:ext cx="250875" cy="2551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035" h="10206" fill="none" extrusionOk="0">
                          <a:moveTo>
                            <a:pt x="9718" y="2412"/>
                          </a:moveTo>
                          <a:lnTo>
                            <a:pt x="8671" y="2217"/>
                          </a:lnTo>
                          <a:lnTo>
                            <a:pt x="9694" y="1194"/>
                          </a:lnTo>
                          <a:lnTo>
                            <a:pt x="9694" y="1194"/>
                          </a:lnTo>
                          <a:lnTo>
                            <a:pt x="9767" y="1121"/>
                          </a:lnTo>
                          <a:lnTo>
                            <a:pt x="9815" y="1024"/>
                          </a:lnTo>
                          <a:lnTo>
                            <a:pt x="9840" y="951"/>
                          </a:lnTo>
                          <a:lnTo>
                            <a:pt x="9840" y="853"/>
                          </a:lnTo>
                          <a:lnTo>
                            <a:pt x="9840" y="756"/>
                          </a:lnTo>
                          <a:lnTo>
                            <a:pt x="9815" y="658"/>
                          </a:lnTo>
                          <a:lnTo>
                            <a:pt x="9767" y="585"/>
                          </a:lnTo>
                          <a:lnTo>
                            <a:pt x="9694" y="512"/>
                          </a:lnTo>
                          <a:lnTo>
                            <a:pt x="9694" y="512"/>
                          </a:lnTo>
                          <a:lnTo>
                            <a:pt x="9621" y="439"/>
                          </a:lnTo>
                          <a:lnTo>
                            <a:pt x="9548" y="391"/>
                          </a:lnTo>
                          <a:lnTo>
                            <a:pt x="9450" y="366"/>
                          </a:lnTo>
                          <a:lnTo>
                            <a:pt x="9353" y="366"/>
                          </a:lnTo>
                          <a:lnTo>
                            <a:pt x="9255" y="366"/>
                          </a:lnTo>
                          <a:lnTo>
                            <a:pt x="9182" y="391"/>
                          </a:lnTo>
                          <a:lnTo>
                            <a:pt x="9085" y="439"/>
                          </a:lnTo>
                          <a:lnTo>
                            <a:pt x="9012" y="512"/>
                          </a:lnTo>
                          <a:lnTo>
                            <a:pt x="7867" y="1657"/>
                          </a:lnTo>
                          <a:lnTo>
                            <a:pt x="7867" y="1657"/>
                          </a:lnTo>
                          <a:lnTo>
                            <a:pt x="7818" y="1487"/>
                          </a:lnTo>
                          <a:lnTo>
                            <a:pt x="7599" y="317"/>
                          </a:lnTo>
                          <a:lnTo>
                            <a:pt x="7599" y="317"/>
                          </a:lnTo>
                          <a:lnTo>
                            <a:pt x="7575" y="196"/>
                          </a:lnTo>
                          <a:lnTo>
                            <a:pt x="7526" y="98"/>
                          </a:lnTo>
                          <a:lnTo>
                            <a:pt x="7477" y="50"/>
                          </a:lnTo>
                          <a:lnTo>
                            <a:pt x="7404" y="1"/>
                          </a:lnTo>
                          <a:lnTo>
                            <a:pt x="7331" y="1"/>
                          </a:lnTo>
                          <a:lnTo>
                            <a:pt x="7234" y="25"/>
                          </a:lnTo>
                          <a:lnTo>
                            <a:pt x="7161" y="74"/>
                          </a:lnTo>
                          <a:lnTo>
                            <a:pt x="7063" y="147"/>
                          </a:lnTo>
                          <a:lnTo>
                            <a:pt x="5432" y="1754"/>
                          </a:lnTo>
                          <a:lnTo>
                            <a:pt x="5432" y="1754"/>
                          </a:lnTo>
                          <a:lnTo>
                            <a:pt x="5358" y="1852"/>
                          </a:lnTo>
                          <a:lnTo>
                            <a:pt x="5285" y="1974"/>
                          </a:lnTo>
                          <a:lnTo>
                            <a:pt x="5212" y="2120"/>
                          </a:lnTo>
                          <a:lnTo>
                            <a:pt x="5164" y="2242"/>
                          </a:lnTo>
                          <a:lnTo>
                            <a:pt x="5139" y="2388"/>
                          </a:lnTo>
                          <a:lnTo>
                            <a:pt x="5115" y="2534"/>
                          </a:lnTo>
                          <a:lnTo>
                            <a:pt x="5115" y="2680"/>
                          </a:lnTo>
                          <a:lnTo>
                            <a:pt x="5115" y="2802"/>
                          </a:lnTo>
                          <a:lnTo>
                            <a:pt x="5334" y="3971"/>
                          </a:lnTo>
                          <a:lnTo>
                            <a:pt x="5334" y="3971"/>
                          </a:lnTo>
                          <a:lnTo>
                            <a:pt x="5383" y="4141"/>
                          </a:lnTo>
                          <a:lnTo>
                            <a:pt x="147" y="9378"/>
                          </a:lnTo>
                          <a:lnTo>
                            <a:pt x="147" y="9378"/>
                          </a:lnTo>
                          <a:lnTo>
                            <a:pt x="73" y="9451"/>
                          </a:lnTo>
                          <a:lnTo>
                            <a:pt x="25" y="9548"/>
                          </a:lnTo>
                          <a:lnTo>
                            <a:pt x="0" y="9645"/>
                          </a:lnTo>
                          <a:lnTo>
                            <a:pt x="0" y="9718"/>
                          </a:lnTo>
                          <a:lnTo>
                            <a:pt x="0" y="9816"/>
                          </a:lnTo>
                          <a:lnTo>
                            <a:pt x="25" y="9913"/>
                          </a:lnTo>
                          <a:lnTo>
                            <a:pt x="73" y="9986"/>
                          </a:lnTo>
                          <a:lnTo>
                            <a:pt x="147" y="10059"/>
                          </a:lnTo>
                          <a:lnTo>
                            <a:pt x="147" y="10059"/>
                          </a:lnTo>
                          <a:lnTo>
                            <a:pt x="220" y="10133"/>
                          </a:lnTo>
                          <a:lnTo>
                            <a:pt x="293" y="10181"/>
                          </a:lnTo>
                          <a:lnTo>
                            <a:pt x="390" y="10206"/>
                          </a:lnTo>
                          <a:lnTo>
                            <a:pt x="488" y="10206"/>
                          </a:lnTo>
                          <a:lnTo>
                            <a:pt x="488" y="10206"/>
                          </a:lnTo>
                          <a:lnTo>
                            <a:pt x="585" y="10206"/>
                          </a:lnTo>
                          <a:lnTo>
                            <a:pt x="658" y="10181"/>
                          </a:lnTo>
                          <a:lnTo>
                            <a:pt x="755" y="10133"/>
                          </a:lnTo>
                          <a:lnTo>
                            <a:pt x="828" y="10059"/>
                          </a:lnTo>
                          <a:lnTo>
                            <a:pt x="6187" y="4726"/>
                          </a:lnTo>
                          <a:lnTo>
                            <a:pt x="7234" y="4896"/>
                          </a:lnTo>
                          <a:lnTo>
                            <a:pt x="7234" y="4896"/>
                          </a:lnTo>
                          <a:lnTo>
                            <a:pt x="7356" y="4921"/>
                          </a:lnTo>
                          <a:lnTo>
                            <a:pt x="7502" y="4921"/>
                          </a:lnTo>
                          <a:lnTo>
                            <a:pt x="7624" y="4896"/>
                          </a:lnTo>
                          <a:lnTo>
                            <a:pt x="7770" y="4848"/>
                          </a:lnTo>
                          <a:lnTo>
                            <a:pt x="7916" y="4799"/>
                          </a:lnTo>
                          <a:lnTo>
                            <a:pt x="8038" y="4750"/>
                          </a:lnTo>
                          <a:lnTo>
                            <a:pt x="8159" y="4677"/>
                          </a:lnTo>
                          <a:lnTo>
                            <a:pt x="8257" y="4580"/>
                          </a:lnTo>
                          <a:lnTo>
                            <a:pt x="9889" y="2948"/>
                          </a:lnTo>
                          <a:lnTo>
                            <a:pt x="9889" y="2948"/>
                          </a:lnTo>
                          <a:lnTo>
                            <a:pt x="9962" y="2875"/>
                          </a:lnTo>
                          <a:lnTo>
                            <a:pt x="10010" y="2777"/>
                          </a:lnTo>
                          <a:lnTo>
                            <a:pt x="10035" y="2704"/>
                          </a:lnTo>
                          <a:lnTo>
                            <a:pt x="10010" y="2607"/>
                          </a:lnTo>
                          <a:lnTo>
                            <a:pt x="9986" y="2558"/>
                          </a:lnTo>
                          <a:lnTo>
                            <a:pt x="9913" y="2485"/>
                          </a:lnTo>
                          <a:lnTo>
                            <a:pt x="9815" y="2436"/>
                          </a:lnTo>
                          <a:lnTo>
                            <a:pt x="9718" y="2412"/>
                          </a:lnTo>
                          <a:lnTo>
                            <a:pt x="9718" y="2412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825" name="Shape 825"/>
                  <p:cNvGrpSpPr/>
                  <p:nvPr/>
                </p:nvGrpSpPr>
                <p:grpSpPr>
                  <a:xfrm>
                    <a:off x="2787179" y="1056517"/>
                    <a:ext cx="435021" cy="323445"/>
                    <a:chOff x="5247525" y="3007275"/>
                    <a:chExt cx="517575" cy="384825"/>
                  </a:xfrm>
                </p:grpSpPr>
                <p:sp>
                  <p:nvSpPr>
                    <p:cNvPr id="826" name="Shape 826"/>
                    <p:cNvSpPr/>
                    <p:nvPr/>
                  </p:nvSpPr>
                  <p:spPr>
                    <a:xfrm>
                      <a:off x="5247525" y="3007275"/>
                      <a:ext cx="348900" cy="3489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956" h="13956" fill="none" extrusionOk="0">
                          <a:moveTo>
                            <a:pt x="13323" y="5772"/>
                          </a:moveTo>
                          <a:lnTo>
                            <a:pt x="11861" y="5626"/>
                          </a:lnTo>
                          <a:lnTo>
                            <a:pt x="11861" y="5626"/>
                          </a:lnTo>
                          <a:lnTo>
                            <a:pt x="11788" y="5334"/>
                          </a:lnTo>
                          <a:lnTo>
                            <a:pt x="11667" y="5042"/>
                          </a:lnTo>
                          <a:lnTo>
                            <a:pt x="11545" y="4750"/>
                          </a:lnTo>
                          <a:lnTo>
                            <a:pt x="11399" y="4482"/>
                          </a:lnTo>
                          <a:lnTo>
                            <a:pt x="12300" y="3337"/>
                          </a:lnTo>
                          <a:lnTo>
                            <a:pt x="12300" y="3337"/>
                          </a:lnTo>
                          <a:lnTo>
                            <a:pt x="12373" y="3240"/>
                          </a:lnTo>
                          <a:lnTo>
                            <a:pt x="12422" y="3118"/>
                          </a:lnTo>
                          <a:lnTo>
                            <a:pt x="12446" y="2996"/>
                          </a:lnTo>
                          <a:lnTo>
                            <a:pt x="12446" y="2850"/>
                          </a:lnTo>
                          <a:lnTo>
                            <a:pt x="12422" y="2728"/>
                          </a:lnTo>
                          <a:lnTo>
                            <a:pt x="12397" y="2606"/>
                          </a:lnTo>
                          <a:lnTo>
                            <a:pt x="12324" y="2485"/>
                          </a:lnTo>
                          <a:lnTo>
                            <a:pt x="12251" y="2387"/>
                          </a:lnTo>
                          <a:lnTo>
                            <a:pt x="11569" y="1705"/>
                          </a:lnTo>
                          <a:lnTo>
                            <a:pt x="11569" y="1705"/>
                          </a:lnTo>
                          <a:lnTo>
                            <a:pt x="11472" y="1632"/>
                          </a:lnTo>
                          <a:lnTo>
                            <a:pt x="11350" y="1559"/>
                          </a:lnTo>
                          <a:lnTo>
                            <a:pt x="11228" y="1510"/>
                          </a:lnTo>
                          <a:lnTo>
                            <a:pt x="11106" y="1510"/>
                          </a:lnTo>
                          <a:lnTo>
                            <a:pt x="10960" y="1510"/>
                          </a:lnTo>
                          <a:lnTo>
                            <a:pt x="10838" y="1535"/>
                          </a:lnTo>
                          <a:lnTo>
                            <a:pt x="10717" y="1583"/>
                          </a:lnTo>
                          <a:lnTo>
                            <a:pt x="10619" y="1656"/>
                          </a:lnTo>
                          <a:lnTo>
                            <a:pt x="9475" y="2558"/>
                          </a:lnTo>
                          <a:lnTo>
                            <a:pt x="9475" y="2558"/>
                          </a:lnTo>
                          <a:lnTo>
                            <a:pt x="9207" y="2411"/>
                          </a:lnTo>
                          <a:lnTo>
                            <a:pt x="8914" y="2290"/>
                          </a:lnTo>
                          <a:lnTo>
                            <a:pt x="8622" y="2168"/>
                          </a:lnTo>
                          <a:lnTo>
                            <a:pt x="8330" y="2070"/>
                          </a:lnTo>
                          <a:lnTo>
                            <a:pt x="8159" y="634"/>
                          </a:lnTo>
                          <a:lnTo>
                            <a:pt x="8159" y="634"/>
                          </a:lnTo>
                          <a:lnTo>
                            <a:pt x="8135" y="512"/>
                          </a:lnTo>
                          <a:lnTo>
                            <a:pt x="8086" y="390"/>
                          </a:lnTo>
                          <a:lnTo>
                            <a:pt x="8013" y="293"/>
                          </a:lnTo>
                          <a:lnTo>
                            <a:pt x="7940" y="195"/>
                          </a:lnTo>
                          <a:lnTo>
                            <a:pt x="7818" y="122"/>
                          </a:lnTo>
                          <a:lnTo>
                            <a:pt x="7721" y="49"/>
                          </a:lnTo>
                          <a:lnTo>
                            <a:pt x="7575" y="25"/>
                          </a:lnTo>
                          <a:lnTo>
                            <a:pt x="7453" y="0"/>
                          </a:lnTo>
                          <a:lnTo>
                            <a:pt x="6479" y="0"/>
                          </a:lnTo>
                          <a:lnTo>
                            <a:pt x="6479" y="0"/>
                          </a:lnTo>
                          <a:lnTo>
                            <a:pt x="6357" y="25"/>
                          </a:lnTo>
                          <a:lnTo>
                            <a:pt x="6235" y="49"/>
                          </a:lnTo>
                          <a:lnTo>
                            <a:pt x="6114" y="122"/>
                          </a:lnTo>
                          <a:lnTo>
                            <a:pt x="6016" y="195"/>
                          </a:lnTo>
                          <a:lnTo>
                            <a:pt x="5919" y="293"/>
                          </a:lnTo>
                          <a:lnTo>
                            <a:pt x="5846" y="390"/>
                          </a:lnTo>
                          <a:lnTo>
                            <a:pt x="5797" y="512"/>
                          </a:lnTo>
                          <a:lnTo>
                            <a:pt x="5773" y="634"/>
                          </a:lnTo>
                          <a:lnTo>
                            <a:pt x="5602" y="2070"/>
                          </a:lnTo>
                          <a:lnTo>
                            <a:pt x="5602" y="2070"/>
                          </a:lnTo>
                          <a:lnTo>
                            <a:pt x="5310" y="2168"/>
                          </a:lnTo>
                          <a:lnTo>
                            <a:pt x="5018" y="2290"/>
                          </a:lnTo>
                          <a:lnTo>
                            <a:pt x="4750" y="2411"/>
                          </a:lnTo>
                          <a:lnTo>
                            <a:pt x="4482" y="2558"/>
                          </a:lnTo>
                          <a:lnTo>
                            <a:pt x="3337" y="1656"/>
                          </a:lnTo>
                          <a:lnTo>
                            <a:pt x="3337" y="1656"/>
                          </a:lnTo>
                          <a:lnTo>
                            <a:pt x="3215" y="1583"/>
                          </a:lnTo>
                          <a:lnTo>
                            <a:pt x="3094" y="1535"/>
                          </a:lnTo>
                          <a:lnTo>
                            <a:pt x="2972" y="1510"/>
                          </a:lnTo>
                          <a:lnTo>
                            <a:pt x="2850" y="1510"/>
                          </a:lnTo>
                          <a:lnTo>
                            <a:pt x="2728" y="1510"/>
                          </a:lnTo>
                          <a:lnTo>
                            <a:pt x="2582" y="1559"/>
                          </a:lnTo>
                          <a:lnTo>
                            <a:pt x="2485" y="1632"/>
                          </a:lnTo>
                          <a:lnTo>
                            <a:pt x="2387" y="1705"/>
                          </a:lnTo>
                          <a:lnTo>
                            <a:pt x="1705" y="2387"/>
                          </a:lnTo>
                          <a:lnTo>
                            <a:pt x="1705" y="2387"/>
                          </a:lnTo>
                          <a:lnTo>
                            <a:pt x="1608" y="2485"/>
                          </a:lnTo>
                          <a:lnTo>
                            <a:pt x="1559" y="2606"/>
                          </a:lnTo>
                          <a:lnTo>
                            <a:pt x="1511" y="2728"/>
                          </a:lnTo>
                          <a:lnTo>
                            <a:pt x="1486" y="2850"/>
                          </a:lnTo>
                          <a:lnTo>
                            <a:pt x="1486" y="2996"/>
                          </a:lnTo>
                          <a:lnTo>
                            <a:pt x="1511" y="3118"/>
                          </a:lnTo>
                          <a:lnTo>
                            <a:pt x="1559" y="3240"/>
                          </a:lnTo>
                          <a:lnTo>
                            <a:pt x="1632" y="3337"/>
                          </a:lnTo>
                          <a:lnTo>
                            <a:pt x="2533" y="4482"/>
                          </a:lnTo>
                          <a:lnTo>
                            <a:pt x="2533" y="4482"/>
                          </a:lnTo>
                          <a:lnTo>
                            <a:pt x="2387" y="4750"/>
                          </a:lnTo>
                          <a:lnTo>
                            <a:pt x="2266" y="5042"/>
                          </a:lnTo>
                          <a:lnTo>
                            <a:pt x="2168" y="5334"/>
                          </a:lnTo>
                          <a:lnTo>
                            <a:pt x="2071" y="5626"/>
                          </a:lnTo>
                          <a:lnTo>
                            <a:pt x="634" y="5772"/>
                          </a:lnTo>
                          <a:lnTo>
                            <a:pt x="634" y="5772"/>
                          </a:lnTo>
                          <a:lnTo>
                            <a:pt x="512" y="5821"/>
                          </a:lnTo>
                          <a:lnTo>
                            <a:pt x="390" y="5870"/>
                          </a:lnTo>
                          <a:lnTo>
                            <a:pt x="268" y="5943"/>
                          </a:lnTo>
                          <a:lnTo>
                            <a:pt x="171" y="6016"/>
                          </a:lnTo>
                          <a:lnTo>
                            <a:pt x="98" y="6138"/>
                          </a:lnTo>
                          <a:lnTo>
                            <a:pt x="49" y="6235"/>
                          </a:lnTo>
                          <a:lnTo>
                            <a:pt x="1" y="6381"/>
                          </a:lnTo>
                          <a:lnTo>
                            <a:pt x="1" y="6503"/>
                          </a:lnTo>
                          <a:lnTo>
                            <a:pt x="1" y="7453"/>
                          </a:lnTo>
                          <a:lnTo>
                            <a:pt x="1" y="7453"/>
                          </a:lnTo>
                          <a:lnTo>
                            <a:pt x="1" y="7599"/>
                          </a:lnTo>
                          <a:lnTo>
                            <a:pt x="49" y="7721"/>
                          </a:lnTo>
                          <a:lnTo>
                            <a:pt x="98" y="7843"/>
                          </a:lnTo>
                          <a:lnTo>
                            <a:pt x="171" y="7940"/>
                          </a:lnTo>
                          <a:lnTo>
                            <a:pt x="268" y="8037"/>
                          </a:lnTo>
                          <a:lnTo>
                            <a:pt x="390" y="8111"/>
                          </a:lnTo>
                          <a:lnTo>
                            <a:pt x="512" y="8159"/>
                          </a:lnTo>
                          <a:lnTo>
                            <a:pt x="634" y="8184"/>
                          </a:lnTo>
                          <a:lnTo>
                            <a:pt x="2071" y="8354"/>
                          </a:lnTo>
                          <a:lnTo>
                            <a:pt x="2071" y="8354"/>
                          </a:lnTo>
                          <a:lnTo>
                            <a:pt x="2168" y="8646"/>
                          </a:lnTo>
                          <a:lnTo>
                            <a:pt x="2266" y="8914"/>
                          </a:lnTo>
                          <a:lnTo>
                            <a:pt x="2387" y="9206"/>
                          </a:lnTo>
                          <a:lnTo>
                            <a:pt x="2533" y="9474"/>
                          </a:lnTo>
                          <a:lnTo>
                            <a:pt x="1632" y="10619"/>
                          </a:lnTo>
                          <a:lnTo>
                            <a:pt x="1632" y="10619"/>
                          </a:lnTo>
                          <a:lnTo>
                            <a:pt x="1559" y="10741"/>
                          </a:lnTo>
                          <a:lnTo>
                            <a:pt x="1511" y="10863"/>
                          </a:lnTo>
                          <a:lnTo>
                            <a:pt x="1486" y="10984"/>
                          </a:lnTo>
                          <a:lnTo>
                            <a:pt x="1486" y="11106"/>
                          </a:lnTo>
                          <a:lnTo>
                            <a:pt x="1511" y="11228"/>
                          </a:lnTo>
                          <a:lnTo>
                            <a:pt x="1559" y="11350"/>
                          </a:lnTo>
                          <a:lnTo>
                            <a:pt x="1608" y="11472"/>
                          </a:lnTo>
                          <a:lnTo>
                            <a:pt x="1705" y="11569"/>
                          </a:lnTo>
                          <a:lnTo>
                            <a:pt x="2387" y="12251"/>
                          </a:lnTo>
                          <a:lnTo>
                            <a:pt x="2387" y="12251"/>
                          </a:lnTo>
                          <a:lnTo>
                            <a:pt x="2485" y="12348"/>
                          </a:lnTo>
                          <a:lnTo>
                            <a:pt x="2582" y="12397"/>
                          </a:lnTo>
                          <a:lnTo>
                            <a:pt x="2728" y="12446"/>
                          </a:lnTo>
                          <a:lnTo>
                            <a:pt x="2850" y="12470"/>
                          </a:lnTo>
                          <a:lnTo>
                            <a:pt x="2972" y="12470"/>
                          </a:lnTo>
                          <a:lnTo>
                            <a:pt x="3094" y="12421"/>
                          </a:lnTo>
                          <a:lnTo>
                            <a:pt x="3215" y="12373"/>
                          </a:lnTo>
                          <a:lnTo>
                            <a:pt x="3337" y="12324"/>
                          </a:lnTo>
                          <a:lnTo>
                            <a:pt x="4482" y="11423"/>
                          </a:lnTo>
                          <a:lnTo>
                            <a:pt x="4482" y="11423"/>
                          </a:lnTo>
                          <a:lnTo>
                            <a:pt x="4750" y="11545"/>
                          </a:lnTo>
                          <a:lnTo>
                            <a:pt x="5018" y="11691"/>
                          </a:lnTo>
                          <a:lnTo>
                            <a:pt x="5310" y="11788"/>
                          </a:lnTo>
                          <a:lnTo>
                            <a:pt x="5602" y="11886"/>
                          </a:lnTo>
                          <a:lnTo>
                            <a:pt x="5773" y="13322"/>
                          </a:lnTo>
                          <a:lnTo>
                            <a:pt x="5773" y="13322"/>
                          </a:lnTo>
                          <a:lnTo>
                            <a:pt x="5797" y="13444"/>
                          </a:lnTo>
                          <a:lnTo>
                            <a:pt x="5846" y="13566"/>
                          </a:lnTo>
                          <a:lnTo>
                            <a:pt x="5919" y="13688"/>
                          </a:lnTo>
                          <a:lnTo>
                            <a:pt x="6016" y="13785"/>
                          </a:lnTo>
                          <a:lnTo>
                            <a:pt x="6114" y="13858"/>
                          </a:lnTo>
                          <a:lnTo>
                            <a:pt x="6235" y="13907"/>
                          </a:lnTo>
                          <a:lnTo>
                            <a:pt x="6357" y="13956"/>
                          </a:lnTo>
                          <a:lnTo>
                            <a:pt x="6479" y="13956"/>
                          </a:lnTo>
                          <a:lnTo>
                            <a:pt x="7453" y="13956"/>
                          </a:lnTo>
                          <a:lnTo>
                            <a:pt x="7453" y="13956"/>
                          </a:lnTo>
                          <a:lnTo>
                            <a:pt x="7575" y="13956"/>
                          </a:lnTo>
                          <a:lnTo>
                            <a:pt x="7721" y="13907"/>
                          </a:lnTo>
                          <a:lnTo>
                            <a:pt x="7818" y="13858"/>
                          </a:lnTo>
                          <a:lnTo>
                            <a:pt x="7940" y="13785"/>
                          </a:lnTo>
                          <a:lnTo>
                            <a:pt x="8013" y="13688"/>
                          </a:lnTo>
                          <a:lnTo>
                            <a:pt x="8086" y="13566"/>
                          </a:lnTo>
                          <a:lnTo>
                            <a:pt x="8135" y="13444"/>
                          </a:lnTo>
                          <a:lnTo>
                            <a:pt x="8159" y="13322"/>
                          </a:lnTo>
                          <a:lnTo>
                            <a:pt x="8330" y="11886"/>
                          </a:lnTo>
                          <a:lnTo>
                            <a:pt x="8330" y="11886"/>
                          </a:lnTo>
                          <a:lnTo>
                            <a:pt x="8622" y="11788"/>
                          </a:lnTo>
                          <a:lnTo>
                            <a:pt x="8914" y="11691"/>
                          </a:lnTo>
                          <a:lnTo>
                            <a:pt x="9207" y="11545"/>
                          </a:lnTo>
                          <a:lnTo>
                            <a:pt x="9475" y="11423"/>
                          </a:lnTo>
                          <a:lnTo>
                            <a:pt x="10619" y="12324"/>
                          </a:lnTo>
                          <a:lnTo>
                            <a:pt x="10619" y="12324"/>
                          </a:lnTo>
                          <a:lnTo>
                            <a:pt x="10717" y="12373"/>
                          </a:lnTo>
                          <a:lnTo>
                            <a:pt x="10838" y="12421"/>
                          </a:lnTo>
                          <a:lnTo>
                            <a:pt x="10960" y="12470"/>
                          </a:lnTo>
                          <a:lnTo>
                            <a:pt x="11106" y="12470"/>
                          </a:lnTo>
                          <a:lnTo>
                            <a:pt x="11228" y="12446"/>
                          </a:lnTo>
                          <a:lnTo>
                            <a:pt x="11350" y="12397"/>
                          </a:lnTo>
                          <a:lnTo>
                            <a:pt x="11472" y="12348"/>
                          </a:lnTo>
                          <a:lnTo>
                            <a:pt x="11569" y="12251"/>
                          </a:lnTo>
                          <a:lnTo>
                            <a:pt x="12251" y="11569"/>
                          </a:lnTo>
                          <a:lnTo>
                            <a:pt x="12251" y="11569"/>
                          </a:lnTo>
                          <a:lnTo>
                            <a:pt x="12324" y="11472"/>
                          </a:lnTo>
                          <a:lnTo>
                            <a:pt x="12397" y="11350"/>
                          </a:lnTo>
                          <a:lnTo>
                            <a:pt x="12422" y="11228"/>
                          </a:lnTo>
                          <a:lnTo>
                            <a:pt x="12446" y="11106"/>
                          </a:lnTo>
                          <a:lnTo>
                            <a:pt x="12446" y="10984"/>
                          </a:lnTo>
                          <a:lnTo>
                            <a:pt x="12422" y="10863"/>
                          </a:lnTo>
                          <a:lnTo>
                            <a:pt x="12373" y="10741"/>
                          </a:lnTo>
                          <a:lnTo>
                            <a:pt x="12300" y="10619"/>
                          </a:lnTo>
                          <a:lnTo>
                            <a:pt x="11399" y="9474"/>
                          </a:lnTo>
                          <a:lnTo>
                            <a:pt x="11399" y="9474"/>
                          </a:lnTo>
                          <a:lnTo>
                            <a:pt x="11545" y="9206"/>
                          </a:lnTo>
                          <a:lnTo>
                            <a:pt x="11667" y="8914"/>
                          </a:lnTo>
                          <a:lnTo>
                            <a:pt x="11788" y="8646"/>
                          </a:lnTo>
                          <a:lnTo>
                            <a:pt x="11861" y="8354"/>
                          </a:lnTo>
                          <a:lnTo>
                            <a:pt x="13323" y="8184"/>
                          </a:lnTo>
                          <a:lnTo>
                            <a:pt x="13323" y="8184"/>
                          </a:lnTo>
                          <a:lnTo>
                            <a:pt x="13444" y="8159"/>
                          </a:lnTo>
                          <a:lnTo>
                            <a:pt x="13566" y="8111"/>
                          </a:lnTo>
                          <a:lnTo>
                            <a:pt x="13664" y="8037"/>
                          </a:lnTo>
                          <a:lnTo>
                            <a:pt x="13761" y="7940"/>
                          </a:lnTo>
                          <a:lnTo>
                            <a:pt x="13834" y="7843"/>
                          </a:lnTo>
                          <a:lnTo>
                            <a:pt x="13907" y="7721"/>
                          </a:lnTo>
                          <a:lnTo>
                            <a:pt x="13932" y="7599"/>
                          </a:lnTo>
                          <a:lnTo>
                            <a:pt x="13956" y="7453"/>
                          </a:lnTo>
                          <a:lnTo>
                            <a:pt x="13956" y="6503"/>
                          </a:lnTo>
                          <a:lnTo>
                            <a:pt x="13956" y="6503"/>
                          </a:lnTo>
                          <a:lnTo>
                            <a:pt x="13932" y="6381"/>
                          </a:lnTo>
                          <a:lnTo>
                            <a:pt x="13907" y="6235"/>
                          </a:lnTo>
                          <a:lnTo>
                            <a:pt x="13834" y="6138"/>
                          </a:lnTo>
                          <a:lnTo>
                            <a:pt x="13761" y="6016"/>
                          </a:lnTo>
                          <a:lnTo>
                            <a:pt x="13664" y="5943"/>
                          </a:lnTo>
                          <a:lnTo>
                            <a:pt x="13566" y="5870"/>
                          </a:lnTo>
                          <a:lnTo>
                            <a:pt x="13444" y="5821"/>
                          </a:lnTo>
                          <a:lnTo>
                            <a:pt x="13323" y="5772"/>
                          </a:lnTo>
                          <a:lnTo>
                            <a:pt x="13323" y="5772"/>
                          </a:lnTo>
                          <a:close/>
                          <a:moveTo>
                            <a:pt x="8573" y="8598"/>
                          </a:moveTo>
                          <a:lnTo>
                            <a:pt x="8573" y="8598"/>
                          </a:lnTo>
                          <a:lnTo>
                            <a:pt x="8403" y="8744"/>
                          </a:lnTo>
                          <a:lnTo>
                            <a:pt x="8232" y="8890"/>
                          </a:lnTo>
                          <a:lnTo>
                            <a:pt x="8038" y="8987"/>
                          </a:lnTo>
                          <a:lnTo>
                            <a:pt x="7818" y="9085"/>
                          </a:lnTo>
                          <a:lnTo>
                            <a:pt x="7624" y="9158"/>
                          </a:lnTo>
                          <a:lnTo>
                            <a:pt x="7404" y="9206"/>
                          </a:lnTo>
                          <a:lnTo>
                            <a:pt x="7185" y="9231"/>
                          </a:lnTo>
                          <a:lnTo>
                            <a:pt x="6966" y="9255"/>
                          </a:lnTo>
                          <a:lnTo>
                            <a:pt x="6747" y="9231"/>
                          </a:lnTo>
                          <a:lnTo>
                            <a:pt x="6528" y="9206"/>
                          </a:lnTo>
                          <a:lnTo>
                            <a:pt x="6333" y="9158"/>
                          </a:lnTo>
                          <a:lnTo>
                            <a:pt x="6114" y="9085"/>
                          </a:lnTo>
                          <a:lnTo>
                            <a:pt x="5919" y="8987"/>
                          </a:lnTo>
                          <a:lnTo>
                            <a:pt x="5724" y="8890"/>
                          </a:lnTo>
                          <a:lnTo>
                            <a:pt x="5529" y="8744"/>
                          </a:lnTo>
                          <a:lnTo>
                            <a:pt x="5359" y="8598"/>
                          </a:lnTo>
                          <a:lnTo>
                            <a:pt x="5359" y="8598"/>
                          </a:lnTo>
                          <a:lnTo>
                            <a:pt x="5212" y="8427"/>
                          </a:lnTo>
                          <a:lnTo>
                            <a:pt x="5066" y="8232"/>
                          </a:lnTo>
                          <a:lnTo>
                            <a:pt x="4969" y="8037"/>
                          </a:lnTo>
                          <a:lnTo>
                            <a:pt x="4871" y="7843"/>
                          </a:lnTo>
                          <a:lnTo>
                            <a:pt x="4798" y="7623"/>
                          </a:lnTo>
                          <a:lnTo>
                            <a:pt x="4750" y="7404"/>
                          </a:lnTo>
                          <a:lnTo>
                            <a:pt x="4701" y="7209"/>
                          </a:lnTo>
                          <a:lnTo>
                            <a:pt x="4701" y="6990"/>
                          </a:lnTo>
                          <a:lnTo>
                            <a:pt x="4701" y="6771"/>
                          </a:lnTo>
                          <a:lnTo>
                            <a:pt x="4750" y="6552"/>
                          </a:lnTo>
                          <a:lnTo>
                            <a:pt x="4798" y="6333"/>
                          </a:lnTo>
                          <a:lnTo>
                            <a:pt x="4871" y="6138"/>
                          </a:lnTo>
                          <a:lnTo>
                            <a:pt x="4969" y="5919"/>
                          </a:lnTo>
                          <a:lnTo>
                            <a:pt x="5066" y="5724"/>
                          </a:lnTo>
                          <a:lnTo>
                            <a:pt x="5212" y="5553"/>
                          </a:lnTo>
                          <a:lnTo>
                            <a:pt x="5359" y="5383"/>
                          </a:lnTo>
                          <a:lnTo>
                            <a:pt x="5359" y="5383"/>
                          </a:lnTo>
                          <a:lnTo>
                            <a:pt x="5529" y="5212"/>
                          </a:lnTo>
                          <a:lnTo>
                            <a:pt x="5724" y="5091"/>
                          </a:lnTo>
                          <a:lnTo>
                            <a:pt x="5919" y="4969"/>
                          </a:lnTo>
                          <a:lnTo>
                            <a:pt x="6114" y="4871"/>
                          </a:lnTo>
                          <a:lnTo>
                            <a:pt x="6333" y="4798"/>
                          </a:lnTo>
                          <a:lnTo>
                            <a:pt x="6528" y="4750"/>
                          </a:lnTo>
                          <a:lnTo>
                            <a:pt x="6747" y="4725"/>
                          </a:lnTo>
                          <a:lnTo>
                            <a:pt x="6966" y="4701"/>
                          </a:lnTo>
                          <a:lnTo>
                            <a:pt x="7185" y="4725"/>
                          </a:lnTo>
                          <a:lnTo>
                            <a:pt x="7404" y="4750"/>
                          </a:lnTo>
                          <a:lnTo>
                            <a:pt x="7624" y="4798"/>
                          </a:lnTo>
                          <a:lnTo>
                            <a:pt x="7818" y="4871"/>
                          </a:lnTo>
                          <a:lnTo>
                            <a:pt x="8038" y="4969"/>
                          </a:lnTo>
                          <a:lnTo>
                            <a:pt x="8232" y="5091"/>
                          </a:lnTo>
                          <a:lnTo>
                            <a:pt x="8403" y="5212"/>
                          </a:lnTo>
                          <a:lnTo>
                            <a:pt x="8573" y="5383"/>
                          </a:lnTo>
                          <a:lnTo>
                            <a:pt x="8573" y="5383"/>
                          </a:lnTo>
                          <a:lnTo>
                            <a:pt x="8744" y="5553"/>
                          </a:lnTo>
                          <a:lnTo>
                            <a:pt x="8866" y="5724"/>
                          </a:lnTo>
                          <a:lnTo>
                            <a:pt x="8987" y="5919"/>
                          </a:lnTo>
                          <a:lnTo>
                            <a:pt x="9085" y="6138"/>
                          </a:lnTo>
                          <a:lnTo>
                            <a:pt x="9158" y="6333"/>
                          </a:lnTo>
                          <a:lnTo>
                            <a:pt x="9207" y="6552"/>
                          </a:lnTo>
                          <a:lnTo>
                            <a:pt x="9231" y="6771"/>
                          </a:lnTo>
                          <a:lnTo>
                            <a:pt x="9231" y="6990"/>
                          </a:lnTo>
                          <a:lnTo>
                            <a:pt x="9231" y="7209"/>
                          </a:lnTo>
                          <a:lnTo>
                            <a:pt x="9207" y="7404"/>
                          </a:lnTo>
                          <a:lnTo>
                            <a:pt x="9158" y="7623"/>
                          </a:lnTo>
                          <a:lnTo>
                            <a:pt x="9085" y="7843"/>
                          </a:lnTo>
                          <a:lnTo>
                            <a:pt x="8987" y="8037"/>
                          </a:lnTo>
                          <a:lnTo>
                            <a:pt x="8866" y="8232"/>
                          </a:lnTo>
                          <a:lnTo>
                            <a:pt x="8744" y="8427"/>
                          </a:lnTo>
                          <a:lnTo>
                            <a:pt x="8573" y="8598"/>
                          </a:lnTo>
                          <a:lnTo>
                            <a:pt x="8573" y="8598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27" name="Shape 827"/>
                    <p:cNvSpPr/>
                    <p:nvPr/>
                  </p:nvSpPr>
                  <p:spPr>
                    <a:xfrm>
                      <a:off x="5566575" y="3193575"/>
                      <a:ext cx="198525" cy="1985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941" h="7941" fill="none" extrusionOk="0">
                          <a:moveTo>
                            <a:pt x="7258" y="2144"/>
                          </a:moveTo>
                          <a:lnTo>
                            <a:pt x="6138" y="2388"/>
                          </a:lnTo>
                          <a:lnTo>
                            <a:pt x="6138" y="2388"/>
                          </a:lnTo>
                          <a:lnTo>
                            <a:pt x="6016" y="2217"/>
                          </a:lnTo>
                          <a:lnTo>
                            <a:pt x="5870" y="2071"/>
                          </a:lnTo>
                          <a:lnTo>
                            <a:pt x="6260" y="975"/>
                          </a:lnTo>
                          <a:lnTo>
                            <a:pt x="6260" y="975"/>
                          </a:lnTo>
                          <a:lnTo>
                            <a:pt x="6284" y="902"/>
                          </a:lnTo>
                          <a:lnTo>
                            <a:pt x="6284" y="829"/>
                          </a:lnTo>
                          <a:lnTo>
                            <a:pt x="6260" y="683"/>
                          </a:lnTo>
                          <a:lnTo>
                            <a:pt x="6162" y="561"/>
                          </a:lnTo>
                          <a:lnTo>
                            <a:pt x="6114" y="488"/>
                          </a:lnTo>
                          <a:lnTo>
                            <a:pt x="6065" y="464"/>
                          </a:lnTo>
                          <a:lnTo>
                            <a:pt x="5553" y="196"/>
                          </a:lnTo>
                          <a:lnTo>
                            <a:pt x="5553" y="196"/>
                          </a:lnTo>
                          <a:lnTo>
                            <a:pt x="5480" y="171"/>
                          </a:lnTo>
                          <a:lnTo>
                            <a:pt x="5407" y="171"/>
                          </a:lnTo>
                          <a:lnTo>
                            <a:pt x="5261" y="171"/>
                          </a:lnTo>
                          <a:lnTo>
                            <a:pt x="5115" y="244"/>
                          </a:lnTo>
                          <a:lnTo>
                            <a:pt x="5066" y="293"/>
                          </a:lnTo>
                          <a:lnTo>
                            <a:pt x="5018" y="342"/>
                          </a:lnTo>
                          <a:lnTo>
                            <a:pt x="4384" y="1316"/>
                          </a:lnTo>
                          <a:lnTo>
                            <a:pt x="4384" y="1316"/>
                          </a:lnTo>
                          <a:lnTo>
                            <a:pt x="4165" y="1292"/>
                          </a:lnTo>
                          <a:lnTo>
                            <a:pt x="3970" y="1292"/>
                          </a:lnTo>
                          <a:lnTo>
                            <a:pt x="3483" y="244"/>
                          </a:lnTo>
                          <a:lnTo>
                            <a:pt x="3483" y="244"/>
                          </a:lnTo>
                          <a:lnTo>
                            <a:pt x="3435" y="171"/>
                          </a:lnTo>
                          <a:lnTo>
                            <a:pt x="3386" y="123"/>
                          </a:lnTo>
                          <a:lnTo>
                            <a:pt x="3264" y="50"/>
                          </a:lnTo>
                          <a:lnTo>
                            <a:pt x="3118" y="1"/>
                          </a:lnTo>
                          <a:lnTo>
                            <a:pt x="3045" y="1"/>
                          </a:lnTo>
                          <a:lnTo>
                            <a:pt x="2972" y="25"/>
                          </a:lnTo>
                          <a:lnTo>
                            <a:pt x="2436" y="196"/>
                          </a:lnTo>
                          <a:lnTo>
                            <a:pt x="2436" y="196"/>
                          </a:lnTo>
                          <a:lnTo>
                            <a:pt x="2363" y="220"/>
                          </a:lnTo>
                          <a:lnTo>
                            <a:pt x="2290" y="269"/>
                          </a:lnTo>
                          <a:lnTo>
                            <a:pt x="2192" y="391"/>
                          </a:lnTo>
                          <a:lnTo>
                            <a:pt x="2144" y="537"/>
                          </a:lnTo>
                          <a:lnTo>
                            <a:pt x="2144" y="610"/>
                          </a:lnTo>
                          <a:lnTo>
                            <a:pt x="2144" y="683"/>
                          </a:lnTo>
                          <a:lnTo>
                            <a:pt x="2387" y="1828"/>
                          </a:lnTo>
                          <a:lnTo>
                            <a:pt x="2387" y="1828"/>
                          </a:lnTo>
                          <a:lnTo>
                            <a:pt x="2217" y="1949"/>
                          </a:lnTo>
                          <a:lnTo>
                            <a:pt x="2071" y="2095"/>
                          </a:lnTo>
                          <a:lnTo>
                            <a:pt x="999" y="1681"/>
                          </a:lnTo>
                          <a:lnTo>
                            <a:pt x="999" y="1681"/>
                          </a:lnTo>
                          <a:lnTo>
                            <a:pt x="926" y="1681"/>
                          </a:lnTo>
                          <a:lnTo>
                            <a:pt x="829" y="1657"/>
                          </a:lnTo>
                          <a:lnTo>
                            <a:pt x="682" y="1706"/>
                          </a:lnTo>
                          <a:lnTo>
                            <a:pt x="561" y="1779"/>
                          </a:lnTo>
                          <a:lnTo>
                            <a:pt x="512" y="1828"/>
                          </a:lnTo>
                          <a:lnTo>
                            <a:pt x="463" y="1901"/>
                          </a:lnTo>
                          <a:lnTo>
                            <a:pt x="220" y="2388"/>
                          </a:lnTo>
                          <a:lnTo>
                            <a:pt x="220" y="2388"/>
                          </a:lnTo>
                          <a:lnTo>
                            <a:pt x="195" y="2461"/>
                          </a:lnTo>
                          <a:lnTo>
                            <a:pt x="171" y="2534"/>
                          </a:lnTo>
                          <a:lnTo>
                            <a:pt x="195" y="2704"/>
                          </a:lnTo>
                          <a:lnTo>
                            <a:pt x="244" y="2826"/>
                          </a:lnTo>
                          <a:lnTo>
                            <a:pt x="293" y="2899"/>
                          </a:lnTo>
                          <a:lnTo>
                            <a:pt x="366" y="2948"/>
                          </a:lnTo>
                          <a:lnTo>
                            <a:pt x="1340" y="3581"/>
                          </a:lnTo>
                          <a:lnTo>
                            <a:pt x="1340" y="3581"/>
                          </a:lnTo>
                          <a:lnTo>
                            <a:pt x="1316" y="3776"/>
                          </a:lnTo>
                          <a:lnTo>
                            <a:pt x="1291" y="3995"/>
                          </a:lnTo>
                          <a:lnTo>
                            <a:pt x="244" y="4482"/>
                          </a:lnTo>
                          <a:lnTo>
                            <a:pt x="244" y="4482"/>
                          </a:lnTo>
                          <a:lnTo>
                            <a:pt x="195" y="4507"/>
                          </a:lnTo>
                          <a:lnTo>
                            <a:pt x="122" y="4555"/>
                          </a:lnTo>
                          <a:lnTo>
                            <a:pt x="49" y="4701"/>
                          </a:lnTo>
                          <a:lnTo>
                            <a:pt x="0" y="4848"/>
                          </a:lnTo>
                          <a:lnTo>
                            <a:pt x="25" y="4921"/>
                          </a:lnTo>
                          <a:lnTo>
                            <a:pt x="25" y="4994"/>
                          </a:lnTo>
                          <a:lnTo>
                            <a:pt x="220" y="5530"/>
                          </a:lnTo>
                          <a:lnTo>
                            <a:pt x="220" y="5530"/>
                          </a:lnTo>
                          <a:lnTo>
                            <a:pt x="244" y="5578"/>
                          </a:lnTo>
                          <a:lnTo>
                            <a:pt x="293" y="5651"/>
                          </a:lnTo>
                          <a:lnTo>
                            <a:pt x="390" y="5749"/>
                          </a:lnTo>
                          <a:lnTo>
                            <a:pt x="536" y="5797"/>
                          </a:lnTo>
                          <a:lnTo>
                            <a:pt x="609" y="5797"/>
                          </a:lnTo>
                          <a:lnTo>
                            <a:pt x="682" y="5797"/>
                          </a:lnTo>
                          <a:lnTo>
                            <a:pt x="1827" y="5554"/>
                          </a:lnTo>
                          <a:lnTo>
                            <a:pt x="1827" y="5554"/>
                          </a:lnTo>
                          <a:lnTo>
                            <a:pt x="1949" y="5724"/>
                          </a:lnTo>
                          <a:lnTo>
                            <a:pt x="2095" y="5870"/>
                          </a:lnTo>
                          <a:lnTo>
                            <a:pt x="1705" y="6966"/>
                          </a:lnTo>
                          <a:lnTo>
                            <a:pt x="1705" y="6966"/>
                          </a:lnTo>
                          <a:lnTo>
                            <a:pt x="1681" y="7040"/>
                          </a:lnTo>
                          <a:lnTo>
                            <a:pt x="1681" y="7113"/>
                          </a:lnTo>
                          <a:lnTo>
                            <a:pt x="1705" y="7259"/>
                          </a:lnTo>
                          <a:lnTo>
                            <a:pt x="1778" y="7380"/>
                          </a:lnTo>
                          <a:lnTo>
                            <a:pt x="1851" y="7429"/>
                          </a:lnTo>
                          <a:lnTo>
                            <a:pt x="1900" y="7478"/>
                          </a:lnTo>
                          <a:lnTo>
                            <a:pt x="2412" y="7721"/>
                          </a:lnTo>
                          <a:lnTo>
                            <a:pt x="2412" y="7721"/>
                          </a:lnTo>
                          <a:lnTo>
                            <a:pt x="2485" y="7770"/>
                          </a:lnTo>
                          <a:lnTo>
                            <a:pt x="2558" y="7770"/>
                          </a:lnTo>
                          <a:lnTo>
                            <a:pt x="2704" y="7770"/>
                          </a:lnTo>
                          <a:lnTo>
                            <a:pt x="2850" y="7697"/>
                          </a:lnTo>
                          <a:lnTo>
                            <a:pt x="2899" y="7648"/>
                          </a:lnTo>
                          <a:lnTo>
                            <a:pt x="2947" y="7600"/>
                          </a:lnTo>
                          <a:lnTo>
                            <a:pt x="3581" y="6625"/>
                          </a:lnTo>
                          <a:lnTo>
                            <a:pt x="3581" y="6625"/>
                          </a:lnTo>
                          <a:lnTo>
                            <a:pt x="3800" y="6650"/>
                          </a:lnTo>
                          <a:lnTo>
                            <a:pt x="3995" y="6650"/>
                          </a:lnTo>
                          <a:lnTo>
                            <a:pt x="4482" y="7697"/>
                          </a:lnTo>
                          <a:lnTo>
                            <a:pt x="4482" y="7697"/>
                          </a:lnTo>
                          <a:lnTo>
                            <a:pt x="4531" y="7770"/>
                          </a:lnTo>
                          <a:lnTo>
                            <a:pt x="4579" y="7819"/>
                          </a:lnTo>
                          <a:lnTo>
                            <a:pt x="4701" y="7892"/>
                          </a:lnTo>
                          <a:lnTo>
                            <a:pt x="4847" y="7941"/>
                          </a:lnTo>
                          <a:lnTo>
                            <a:pt x="4920" y="7941"/>
                          </a:lnTo>
                          <a:lnTo>
                            <a:pt x="4993" y="7916"/>
                          </a:lnTo>
                          <a:lnTo>
                            <a:pt x="5529" y="7746"/>
                          </a:lnTo>
                          <a:lnTo>
                            <a:pt x="5529" y="7746"/>
                          </a:lnTo>
                          <a:lnTo>
                            <a:pt x="5602" y="7721"/>
                          </a:lnTo>
                          <a:lnTo>
                            <a:pt x="5651" y="7673"/>
                          </a:lnTo>
                          <a:lnTo>
                            <a:pt x="5748" y="7551"/>
                          </a:lnTo>
                          <a:lnTo>
                            <a:pt x="5821" y="7405"/>
                          </a:lnTo>
                          <a:lnTo>
                            <a:pt x="5821" y="7332"/>
                          </a:lnTo>
                          <a:lnTo>
                            <a:pt x="5821" y="7259"/>
                          </a:lnTo>
                          <a:lnTo>
                            <a:pt x="5578" y="6114"/>
                          </a:lnTo>
                          <a:lnTo>
                            <a:pt x="5578" y="6114"/>
                          </a:lnTo>
                          <a:lnTo>
                            <a:pt x="5724" y="5992"/>
                          </a:lnTo>
                          <a:lnTo>
                            <a:pt x="5894" y="5846"/>
                          </a:lnTo>
                          <a:lnTo>
                            <a:pt x="6966" y="6260"/>
                          </a:lnTo>
                          <a:lnTo>
                            <a:pt x="6966" y="6260"/>
                          </a:lnTo>
                          <a:lnTo>
                            <a:pt x="7039" y="6260"/>
                          </a:lnTo>
                          <a:lnTo>
                            <a:pt x="7112" y="6285"/>
                          </a:lnTo>
                          <a:lnTo>
                            <a:pt x="7258" y="6236"/>
                          </a:lnTo>
                          <a:lnTo>
                            <a:pt x="7404" y="6163"/>
                          </a:lnTo>
                          <a:lnTo>
                            <a:pt x="7453" y="6114"/>
                          </a:lnTo>
                          <a:lnTo>
                            <a:pt x="7502" y="6041"/>
                          </a:lnTo>
                          <a:lnTo>
                            <a:pt x="7745" y="5530"/>
                          </a:lnTo>
                          <a:lnTo>
                            <a:pt x="7745" y="5530"/>
                          </a:lnTo>
                          <a:lnTo>
                            <a:pt x="7770" y="5481"/>
                          </a:lnTo>
                          <a:lnTo>
                            <a:pt x="7794" y="5383"/>
                          </a:lnTo>
                          <a:lnTo>
                            <a:pt x="7770" y="5237"/>
                          </a:lnTo>
                          <a:lnTo>
                            <a:pt x="7697" y="5115"/>
                          </a:lnTo>
                          <a:lnTo>
                            <a:pt x="7648" y="5042"/>
                          </a:lnTo>
                          <a:lnTo>
                            <a:pt x="7599" y="4994"/>
                          </a:lnTo>
                          <a:lnTo>
                            <a:pt x="6625" y="4360"/>
                          </a:lnTo>
                          <a:lnTo>
                            <a:pt x="6625" y="4360"/>
                          </a:lnTo>
                          <a:lnTo>
                            <a:pt x="6649" y="4166"/>
                          </a:lnTo>
                          <a:lnTo>
                            <a:pt x="6649" y="3946"/>
                          </a:lnTo>
                          <a:lnTo>
                            <a:pt x="7697" y="3459"/>
                          </a:lnTo>
                          <a:lnTo>
                            <a:pt x="7697" y="3459"/>
                          </a:lnTo>
                          <a:lnTo>
                            <a:pt x="7770" y="3435"/>
                          </a:lnTo>
                          <a:lnTo>
                            <a:pt x="7843" y="3386"/>
                          </a:lnTo>
                          <a:lnTo>
                            <a:pt x="7916" y="3240"/>
                          </a:lnTo>
                          <a:lnTo>
                            <a:pt x="7940" y="3094"/>
                          </a:lnTo>
                          <a:lnTo>
                            <a:pt x="7940" y="3021"/>
                          </a:lnTo>
                          <a:lnTo>
                            <a:pt x="7940" y="2948"/>
                          </a:lnTo>
                          <a:lnTo>
                            <a:pt x="7745" y="2412"/>
                          </a:lnTo>
                          <a:lnTo>
                            <a:pt x="7745" y="2412"/>
                          </a:lnTo>
                          <a:lnTo>
                            <a:pt x="7721" y="2339"/>
                          </a:lnTo>
                          <a:lnTo>
                            <a:pt x="7672" y="2290"/>
                          </a:lnTo>
                          <a:lnTo>
                            <a:pt x="7551" y="2193"/>
                          </a:lnTo>
                          <a:lnTo>
                            <a:pt x="7429" y="2144"/>
                          </a:lnTo>
                          <a:lnTo>
                            <a:pt x="7356" y="2144"/>
                          </a:lnTo>
                          <a:lnTo>
                            <a:pt x="7258" y="2144"/>
                          </a:lnTo>
                          <a:lnTo>
                            <a:pt x="7258" y="2144"/>
                          </a:lnTo>
                          <a:close/>
                          <a:moveTo>
                            <a:pt x="5480" y="4726"/>
                          </a:moveTo>
                          <a:lnTo>
                            <a:pt x="5480" y="4726"/>
                          </a:lnTo>
                          <a:lnTo>
                            <a:pt x="5383" y="4872"/>
                          </a:lnTo>
                          <a:lnTo>
                            <a:pt x="5286" y="4994"/>
                          </a:lnTo>
                          <a:lnTo>
                            <a:pt x="5188" y="5140"/>
                          </a:lnTo>
                          <a:lnTo>
                            <a:pt x="5066" y="5237"/>
                          </a:lnTo>
                          <a:lnTo>
                            <a:pt x="4945" y="5335"/>
                          </a:lnTo>
                          <a:lnTo>
                            <a:pt x="4798" y="5432"/>
                          </a:lnTo>
                          <a:lnTo>
                            <a:pt x="4652" y="5505"/>
                          </a:lnTo>
                          <a:lnTo>
                            <a:pt x="4506" y="5554"/>
                          </a:lnTo>
                          <a:lnTo>
                            <a:pt x="4360" y="5603"/>
                          </a:lnTo>
                          <a:lnTo>
                            <a:pt x="4190" y="5627"/>
                          </a:lnTo>
                          <a:lnTo>
                            <a:pt x="4043" y="5651"/>
                          </a:lnTo>
                          <a:lnTo>
                            <a:pt x="3873" y="5627"/>
                          </a:lnTo>
                          <a:lnTo>
                            <a:pt x="3702" y="5627"/>
                          </a:lnTo>
                          <a:lnTo>
                            <a:pt x="3556" y="5578"/>
                          </a:lnTo>
                          <a:lnTo>
                            <a:pt x="3386" y="5530"/>
                          </a:lnTo>
                          <a:lnTo>
                            <a:pt x="3240" y="5456"/>
                          </a:lnTo>
                          <a:lnTo>
                            <a:pt x="3240" y="5456"/>
                          </a:lnTo>
                          <a:lnTo>
                            <a:pt x="3094" y="5383"/>
                          </a:lnTo>
                          <a:lnTo>
                            <a:pt x="2947" y="5286"/>
                          </a:lnTo>
                          <a:lnTo>
                            <a:pt x="2826" y="5164"/>
                          </a:lnTo>
                          <a:lnTo>
                            <a:pt x="2704" y="5067"/>
                          </a:lnTo>
                          <a:lnTo>
                            <a:pt x="2606" y="4921"/>
                          </a:lnTo>
                          <a:lnTo>
                            <a:pt x="2533" y="4799"/>
                          </a:lnTo>
                          <a:lnTo>
                            <a:pt x="2460" y="4653"/>
                          </a:lnTo>
                          <a:lnTo>
                            <a:pt x="2387" y="4507"/>
                          </a:lnTo>
                          <a:lnTo>
                            <a:pt x="2363" y="4336"/>
                          </a:lnTo>
                          <a:lnTo>
                            <a:pt x="2314" y="4190"/>
                          </a:lnTo>
                          <a:lnTo>
                            <a:pt x="2314" y="4020"/>
                          </a:lnTo>
                          <a:lnTo>
                            <a:pt x="2314" y="3873"/>
                          </a:lnTo>
                          <a:lnTo>
                            <a:pt x="2339" y="3703"/>
                          </a:lnTo>
                          <a:lnTo>
                            <a:pt x="2363" y="3532"/>
                          </a:lnTo>
                          <a:lnTo>
                            <a:pt x="2412" y="3386"/>
                          </a:lnTo>
                          <a:lnTo>
                            <a:pt x="2485" y="3216"/>
                          </a:lnTo>
                          <a:lnTo>
                            <a:pt x="2485" y="3216"/>
                          </a:lnTo>
                          <a:lnTo>
                            <a:pt x="2582" y="3070"/>
                          </a:lnTo>
                          <a:lnTo>
                            <a:pt x="2680" y="2948"/>
                          </a:lnTo>
                          <a:lnTo>
                            <a:pt x="2777" y="2802"/>
                          </a:lnTo>
                          <a:lnTo>
                            <a:pt x="2899" y="2704"/>
                          </a:lnTo>
                          <a:lnTo>
                            <a:pt x="3020" y="2607"/>
                          </a:lnTo>
                          <a:lnTo>
                            <a:pt x="3167" y="2509"/>
                          </a:lnTo>
                          <a:lnTo>
                            <a:pt x="3313" y="2436"/>
                          </a:lnTo>
                          <a:lnTo>
                            <a:pt x="3459" y="2388"/>
                          </a:lnTo>
                          <a:lnTo>
                            <a:pt x="3605" y="2339"/>
                          </a:lnTo>
                          <a:lnTo>
                            <a:pt x="3775" y="2315"/>
                          </a:lnTo>
                          <a:lnTo>
                            <a:pt x="3922" y="2290"/>
                          </a:lnTo>
                          <a:lnTo>
                            <a:pt x="4092" y="2315"/>
                          </a:lnTo>
                          <a:lnTo>
                            <a:pt x="4263" y="2315"/>
                          </a:lnTo>
                          <a:lnTo>
                            <a:pt x="4409" y="2363"/>
                          </a:lnTo>
                          <a:lnTo>
                            <a:pt x="4579" y="2412"/>
                          </a:lnTo>
                          <a:lnTo>
                            <a:pt x="4725" y="2485"/>
                          </a:lnTo>
                          <a:lnTo>
                            <a:pt x="4725" y="2485"/>
                          </a:lnTo>
                          <a:lnTo>
                            <a:pt x="4871" y="2558"/>
                          </a:lnTo>
                          <a:lnTo>
                            <a:pt x="5018" y="2656"/>
                          </a:lnTo>
                          <a:lnTo>
                            <a:pt x="5139" y="2777"/>
                          </a:lnTo>
                          <a:lnTo>
                            <a:pt x="5261" y="2875"/>
                          </a:lnTo>
                          <a:lnTo>
                            <a:pt x="5359" y="3021"/>
                          </a:lnTo>
                          <a:lnTo>
                            <a:pt x="5432" y="3143"/>
                          </a:lnTo>
                          <a:lnTo>
                            <a:pt x="5505" y="3289"/>
                          </a:lnTo>
                          <a:lnTo>
                            <a:pt x="5578" y="3435"/>
                          </a:lnTo>
                          <a:lnTo>
                            <a:pt x="5602" y="3605"/>
                          </a:lnTo>
                          <a:lnTo>
                            <a:pt x="5626" y="3752"/>
                          </a:lnTo>
                          <a:lnTo>
                            <a:pt x="5651" y="3922"/>
                          </a:lnTo>
                          <a:lnTo>
                            <a:pt x="5651" y="4068"/>
                          </a:lnTo>
                          <a:lnTo>
                            <a:pt x="5626" y="4239"/>
                          </a:lnTo>
                          <a:lnTo>
                            <a:pt x="5602" y="4409"/>
                          </a:lnTo>
                          <a:lnTo>
                            <a:pt x="5553" y="4555"/>
                          </a:lnTo>
                          <a:lnTo>
                            <a:pt x="5480" y="4726"/>
                          </a:lnTo>
                          <a:lnTo>
                            <a:pt x="5480" y="4726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828" name="Shape 828"/>
                  <p:cNvGrpSpPr/>
                  <p:nvPr/>
                </p:nvGrpSpPr>
                <p:grpSpPr>
                  <a:xfrm>
                    <a:off x="3737549" y="1053701"/>
                    <a:ext cx="333699" cy="329076"/>
                    <a:chOff x="3292425" y="3664250"/>
                    <a:chExt cx="397025" cy="391525"/>
                  </a:xfrm>
                </p:grpSpPr>
                <p:sp>
                  <p:nvSpPr>
                    <p:cNvPr id="829" name="Shape 829"/>
                    <p:cNvSpPr/>
                    <p:nvPr/>
                  </p:nvSpPr>
                  <p:spPr>
                    <a:xfrm>
                      <a:off x="3292425" y="3680675"/>
                      <a:ext cx="375100" cy="3751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04" h="15004" fill="none" extrusionOk="0">
                          <a:moveTo>
                            <a:pt x="7502" y="1"/>
                          </a:moveTo>
                          <a:lnTo>
                            <a:pt x="7502" y="1"/>
                          </a:lnTo>
                          <a:lnTo>
                            <a:pt x="7112" y="1"/>
                          </a:lnTo>
                          <a:lnTo>
                            <a:pt x="6747" y="50"/>
                          </a:lnTo>
                          <a:lnTo>
                            <a:pt x="6357" y="98"/>
                          </a:lnTo>
                          <a:lnTo>
                            <a:pt x="5992" y="147"/>
                          </a:lnTo>
                          <a:lnTo>
                            <a:pt x="5627" y="244"/>
                          </a:lnTo>
                          <a:lnTo>
                            <a:pt x="5261" y="342"/>
                          </a:lnTo>
                          <a:lnTo>
                            <a:pt x="4921" y="464"/>
                          </a:lnTo>
                          <a:lnTo>
                            <a:pt x="4580" y="585"/>
                          </a:lnTo>
                          <a:lnTo>
                            <a:pt x="4239" y="732"/>
                          </a:lnTo>
                          <a:lnTo>
                            <a:pt x="3922" y="902"/>
                          </a:lnTo>
                          <a:lnTo>
                            <a:pt x="3605" y="1097"/>
                          </a:lnTo>
                          <a:lnTo>
                            <a:pt x="3313" y="1292"/>
                          </a:lnTo>
                          <a:lnTo>
                            <a:pt x="3021" y="1487"/>
                          </a:lnTo>
                          <a:lnTo>
                            <a:pt x="2729" y="1706"/>
                          </a:lnTo>
                          <a:lnTo>
                            <a:pt x="2461" y="1949"/>
                          </a:lnTo>
                          <a:lnTo>
                            <a:pt x="2193" y="2193"/>
                          </a:lnTo>
                          <a:lnTo>
                            <a:pt x="1949" y="2461"/>
                          </a:lnTo>
                          <a:lnTo>
                            <a:pt x="1706" y="2729"/>
                          </a:lnTo>
                          <a:lnTo>
                            <a:pt x="1486" y="3021"/>
                          </a:lnTo>
                          <a:lnTo>
                            <a:pt x="1292" y="3313"/>
                          </a:lnTo>
                          <a:lnTo>
                            <a:pt x="1097" y="3605"/>
                          </a:lnTo>
                          <a:lnTo>
                            <a:pt x="902" y="3922"/>
                          </a:lnTo>
                          <a:lnTo>
                            <a:pt x="731" y="4239"/>
                          </a:lnTo>
                          <a:lnTo>
                            <a:pt x="585" y="4580"/>
                          </a:lnTo>
                          <a:lnTo>
                            <a:pt x="464" y="4921"/>
                          </a:lnTo>
                          <a:lnTo>
                            <a:pt x="342" y="5262"/>
                          </a:lnTo>
                          <a:lnTo>
                            <a:pt x="244" y="5627"/>
                          </a:lnTo>
                          <a:lnTo>
                            <a:pt x="147" y="5992"/>
                          </a:lnTo>
                          <a:lnTo>
                            <a:pt x="98" y="6358"/>
                          </a:lnTo>
                          <a:lnTo>
                            <a:pt x="50" y="6747"/>
                          </a:lnTo>
                          <a:lnTo>
                            <a:pt x="1" y="7113"/>
                          </a:lnTo>
                          <a:lnTo>
                            <a:pt x="1" y="7502"/>
                          </a:lnTo>
                          <a:lnTo>
                            <a:pt x="1" y="7502"/>
                          </a:lnTo>
                          <a:lnTo>
                            <a:pt x="1" y="7892"/>
                          </a:lnTo>
                          <a:lnTo>
                            <a:pt x="50" y="8257"/>
                          </a:lnTo>
                          <a:lnTo>
                            <a:pt x="98" y="8647"/>
                          </a:lnTo>
                          <a:lnTo>
                            <a:pt x="147" y="9012"/>
                          </a:lnTo>
                          <a:lnTo>
                            <a:pt x="244" y="9378"/>
                          </a:lnTo>
                          <a:lnTo>
                            <a:pt x="342" y="9743"/>
                          </a:lnTo>
                          <a:lnTo>
                            <a:pt x="464" y="10084"/>
                          </a:lnTo>
                          <a:lnTo>
                            <a:pt x="585" y="10425"/>
                          </a:lnTo>
                          <a:lnTo>
                            <a:pt x="731" y="10766"/>
                          </a:lnTo>
                          <a:lnTo>
                            <a:pt x="902" y="11082"/>
                          </a:lnTo>
                          <a:lnTo>
                            <a:pt x="1097" y="11399"/>
                          </a:lnTo>
                          <a:lnTo>
                            <a:pt x="1292" y="11691"/>
                          </a:lnTo>
                          <a:lnTo>
                            <a:pt x="1486" y="11984"/>
                          </a:lnTo>
                          <a:lnTo>
                            <a:pt x="1706" y="12276"/>
                          </a:lnTo>
                          <a:lnTo>
                            <a:pt x="1949" y="12544"/>
                          </a:lnTo>
                          <a:lnTo>
                            <a:pt x="2193" y="12812"/>
                          </a:lnTo>
                          <a:lnTo>
                            <a:pt x="2461" y="13055"/>
                          </a:lnTo>
                          <a:lnTo>
                            <a:pt x="2729" y="13299"/>
                          </a:lnTo>
                          <a:lnTo>
                            <a:pt x="3021" y="13518"/>
                          </a:lnTo>
                          <a:lnTo>
                            <a:pt x="3313" y="13713"/>
                          </a:lnTo>
                          <a:lnTo>
                            <a:pt x="3605" y="13908"/>
                          </a:lnTo>
                          <a:lnTo>
                            <a:pt x="3922" y="14102"/>
                          </a:lnTo>
                          <a:lnTo>
                            <a:pt x="4239" y="14273"/>
                          </a:lnTo>
                          <a:lnTo>
                            <a:pt x="4580" y="14419"/>
                          </a:lnTo>
                          <a:lnTo>
                            <a:pt x="4921" y="14541"/>
                          </a:lnTo>
                          <a:lnTo>
                            <a:pt x="5261" y="14663"/>
                          </a:lnTo>
                          <a:lnTo>
                            <a:pt x="5627" y="14760"/>
                          </a:lnTo>
                          <a:lnTo>
                            <a:pt x="5992" y="14857"/>
                          </a:lnTo>
                          <a:lnTo>
                            <a:pt x="6357" y="14906"/>
                          </a:lnTo>
                          <a:lnTo>
                            <a:pt x="6747" y="14955"/>
                          </a:lnTo>
                          <a:lnTo>
                            <a:pt x="7112" y="15004"/>
                          </a:lnTo>
                          <a:lnTo>
                            <a:pt x="7502" y="15004"/>
                          </a:lnTo>
                          <a:lnTo>
                            <a:pt x="7502" y="15004"/>
                          </a:lnTo>
                          <a:lnTo>
                            <a:pt x="7892" y="15004"/>
                          </a:lnTo>
                          <a:lnTo>
                            <a:pt x="8257" y="14955"/>
                          </a:lnTo>
                          <a:lnTo>
                            <a:pt x="8647" y="14906"/>
                          </a:lnTo>
                          <a:lnTo>
                            <a:pt x="9012" y="14857"/>
                          </a:lnTo>
                          <a:lnTo>
                            <a:pt x="9377" y="14760"/>
                          </a:lnTo>
                          <a:lnTo>
                            <a:pt x="9743" y="14663"/>
                          </a:lnTo>
                          <a:lnTo>
                            <a:pt x="10084" y="14541"/>
                          </a:lnTo>
                          <a:lnTo>
                            <a:pt x="10425" y="14419"/>
                          </a:lnTo>
                          <a:lnTo>
                            <a:pt x="10766" y="14273"/>
                          </a:lnTo>
                          <a:lnTo>
                            <a:pt x="11082" y="14102"/>
                          </a:lnTo>
                          <a:lnTo>
                            <a:pt x="11399" y="13908"/>
                          </a:lnTo>
                          <a:lnTo>
                            <a:pt x="11691" y="13713"/>
                          </a:lnTo>
                          <a:lnTo>
                            <a:pt x="11983" y="13518"/>
                          </a:lnTo>
                          <a:lnTo>
                            <a:pt x="12276" y="13299"/>
                          </a:lnTo>
                          <a:lnTo>
                            <a:pt x="12544" y="13055"/>
                          </a:lnTo>
                          <a:lnTo>
                            <a:pt x="12812" y="12812"/>
                          </a:lnTo>
                          <a:lnTo>
                            <a:pt x="13055" y="12544"/>
                          </a:lnTo>
                          <a:lnTo>
                            <a:pt x="13299" y="12276"/>
                          </a:lnTo>
                          <a:lnTo>
                            <a:pt x="13518" y="11984"/>
                          </a:lnTo>
                          <a:lnTo>
                            <a:pt x="13713" y="11691"/>
                          </a:lnTo>
                          <a:lnTo>
                            <a:pt x="13907" y="11399"/>
                          </a:lnTo>
                          <a:lnTo>
                            <a:pt x="14102" y="11082"/>
                          </a:lnTo>
                          <a:lnTo>
                            <a:pt x="14273" y="10766"/>
                          </a:lnTo>
                          <a:lnTo>
                            <a:pt x="14419" y="10425"/>
                          </a:lnTo>
                          <a:lnTo>
                            <a:pt x="14541" y="10084"/>
                          </a:lnTo>
                          <a:lnTo>
                            <a:pt x="14662" y="9743"/>
                          </a:lnTo>
                          <a:lnTo>
                            <a:pt x="14760" y="9378"/>
                          </a:lnTo>
                          <a:lnTo>
                            <a:pt x="14857" y="9012"/>
                          </a:lnTo>
                          <a:lnTo>
                            <a:pt x="14906" y="8647"/>
                          </a:lnTo>
                          <a:lnTo>
                            <a:pt x="14955" y="8257"/>
                          </a:lnTo>
                          <a:lnTo>
                            <a:pt x="15003" y="7892"/>
                          </a:lnTo>
                          <a:lnTo>
                            <a:pt x="15003" y="7502"/>
                          </a:lnTo>
                          <a:lnTo>
                            <a:pt x="7502" y="7502"/>
                          </a:lnTo>
                          <a:lnTo>
                            <a:pt x="7502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30" name="Shape 830"/>
                    <p:cNvSpPr/>
                    <p:nvPr/>
                  </p:nvSpPr>
                  <p:spPr>
                    <a:xfrm>
                      <a:off x="3504325" y="3664250"/>
                      <a:ext cx="131525" cy="1534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261" h="6138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390" y="25"/>
                          </a:lnTo>
                          <a:lnTo>
                            <a:pt x="780" y="98"/>
                          </a:lnTo>
                          <a:lnTo>
                            <a:pt x="1169" y="171"/>
                          </a:lnTo>
                          <a:lnTo>
                            <a:pt x="1559" y="268"/>
                          </a:lnTo>
                          <a:lnTo>
                            <a:pt x="1924" y="414"/>
                          </a:lnTo>
                          <a:lnTo>
                            <a:pt x="2314" y="560"/>
                          </a:lnTo>
                          <a:lnTo>
                            <a:pt x="2655" y="731"/>
                          </a:lnTo>
                          <a:lnTo>
                            <a:pt x="3020" y="901"/>
                          </a:lnTo>
                          <a:lnTo>
                            <a:pt x="3020" y="901"/>
                          </a:lnTo>
                          <a:lnTo>
                            <a:pt x="3337" y="1121"/>
                          </a:lnTo>
                          <a:lnTo>
                            <a:pt x="3654" y="1340"/>
                          </a:lnTo>
                          <a:lnTo>
                            <a:pt x="3946" y="1559"/>
                          </a:lnTo>
                          <a:lnTo>
                            <a:pt x="4238" y="1803"/>
                          </a:lnTo>
                          <a:lnTo>
                            <a:pt x="4530" y="2070"/>
                          </a:lnTo>
                          <a:lnTo>
                            <a:pt x="4774" y="2363"/>
                          </a:lnTo>
                          <a:lnTo>
                            <a:pt x="5017" y="2655"/>
                          </a:lnTo>
                          <a:lnTo>
                            <a:pt x="5261" y="2972"/>
                          </a:lnTo>
                          <a:lnTo>
                            <a:pt x="0" y="613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31" name="Shape 831"/>
                    <p:cNvSpPr/>
                    <p:nvPr/>
                  </p:nvSpPr>
                  <p:spPr>
                    <a:xfrm>
                      <a:off x="3501875" y="3749500"/>
                      <a:ext cx="187575" cy="96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03" h="3873" fill="none" extrusionOk="0">
                          <a:moveTo>
                            <a:pt x="6431" y="0"/>
                          </a:moveTo>
                          <a:lnTo>
                            <a:pt x="1" y="3872"/>
                          </a:lnTo>
                          <a:lnTo>
                            <a:pt x="7502" y="3872"/>
                          </a:lnTo>
                          <a:lnTo>
                            <a:pt x="7502" y="3872"/>
                          </a:lnTo>
                          <a:lnTo>
                            <a:pt x="7478" y="3337"/>
                          </a:lnTo>
                          <a:lnTo>
                            <a:pt x="7429" y="2825"/>
                          </a:lnTo>
                          <a:lnTo>
                            <a:pt x="7332" y="2314"/>
                          </a:lnTo>
                          <a:lnTo>
                            <a:pt x="7210" y="1827"/>
                          </a:lnTo>
                          <a:lnTo>
                            <a:pt x="7064" y="1340"/>
                          </a:lnTo>
                          <a:lnTo>
                            <a:pt x="6893" y="877"/>
                          </a:lnTo>
                          <a:lnTo>
                            <a:pt x="6674" y="438"/>
                          </a:lnTo>
                          <a:lnTo>
                            <a:pt x="6431" y="0"/>
                          </a:lnTo>
                          <a:lnTo>
                            <a:pt x="6431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</p:grpSp>
            <p:grpSp>
              <p:nvGrpSpPr>
                <p:cNvPr id="832" name="Shape 832"/>
                <p:cNvGrpSpPr/>
                <p:nvPr/>
              </p:nvGrpSpPr>
              <p:grpSpPr>
                <a:xfrm>
                  <a:off x="1047114" y="1470448"/>
                  <a:ext cx="3894630" cy="342398"/>
                  <a:chOff x="176103" y="1851448"/>
                  <a:chExt cx="3894630" cy="342398"/>
                </a:xfrm>
              </p:grpSpPr>
              <p:grpSp>
                <p:nvGrpSpPr>
                  <p:cNvPr id="833" name="Shape 833"/>
                  <p:cNvGrpSpPr/>
                  <p:nvPr/>
                </p:nvGrpSpPr>
                <p:grpSpPr>
                  <a:xfrm>
                    <a:off x="2023105" y="1859895"/>
                    <a:ext cx="345970" cy="325504"/>
                    <a:chOff x="5972700" y="2330200"/>
                    <a:chExt cx="411625" cy="387275"/>
                  </a:xfrm>
                </p:grpSpPr>
                <p:sp>
                  <p:nvSpPr>
                    <p:cNvPr id="834" name="Shape 834"/>
                    <p:cNvSpPr/>
                    <p:nvPr/>
                  </p:nvSpPr>
                  <p:spPr>
                    <a:xfrm>
                      <a:off x="5972700" y="2476950"/>
                      <a:ext cx="98050" cy="219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22" h="8793" fill="none" extrusionOk="0">
                          <a:moveTo>
                            <a:pt x="0" y="0"/>
                          </a:moveTo>
                          <a:lnTo>
                            <a:pt x="0" y="8792"/>
                          </a:lnTo>
                          <a:lnTo>
                            <a:pt x="3921" y="8792"/>
                          </a:lnTo>
                          <a:lnTo>
                            <a:pt x="3921" y="0"/>
                          </a:lnTo>
                          <a:lnTo>
                            <a:pt x="0" y="0"/>
                          </a:lnTo>
                          <a:close/>
                          <a:moveTo>
                            <a:pt x="2411" y="2411"/>
                          </a:moveTo>
                          <a:lnTo>
                            <a:pt x="2411" y="2411"/>
                          </a:lnTo>
                          <a:lnTo>
                            <a:pt x="2265" y="2387"/>
                          </a:lnTo>
                          <a:lnTo>
                            <a:pt x="2143" y="2363"/>
                          </a:lnTo>
                          <a:lnTo>
                            <a:pt x="2022" y="2290"/>
                          </a:lnTo>
                          <a:lnTo>
                            <a:pt x="1924" y="2216"/>
                          </a:lnTo>
                          <a:lnTo>
                            <a:pt x="1827" y="2095"/>
                          </a:lnTo>
                          <a:lnTo>
                            <a:pt x="1754" y="1973"/>
                          </a:lnTo>
                          <a:lnTo>
                            <a:pt x="1729" y="1851"/>
                          </a:lnTo>
                          <a:lnTo>
                            <a:pt x="1705" y="1705"/>
                          </a:lnTo>
                          <a:lnTo>
                            <a:pt x="1705" y="1705"/>
                          </a:lnTo>
                          <a:lnTo>
                            <a:pt x="1729" y="1559"/>
                          </a:lnTo>
                          <a:lnTo>
                            <a:pt x="1754" y="1437"/>
                          </a:lnTo>
                          <a:lnTo>
                            <a:pt x="1827" y="1315"/>
                          </a:lnTo>
                          <a:lnTo>
                            <a:pt x="1924" y="1218"/>
                          </a:lnTo>
                          <a:lnTo>
                            <a:pt x="2022" y="1120"/>
                          </a:lnTo>
                          <a:lnTo>
                            <a:pt x="2143" y="1072"/>
                          </a:lnTo>
                          <a:lnTo>
                            <a:pt x="2265" y="1023"/>
                          </a:lnTo>
                          <a:lnTo>
                            <a:pt x="2411" y="999"/>
                          </a:lnTo>
                          <a:lnTo>
                            <a:pt x="2411" y="999"/>
                          </a:lnTo>
                          <a:lnTo>
                            <a:pt x="2557" y="1023"/>
                          </a:lnTo>
                          <a:lnTo>
                            <a:pt x="2679" y="1072"/>
                          </a:lnTo>
                          <a:lnTo>
                            <a:pt x="2801" y="1120"/>
                          </a:lnTo>
                          <a:lnTo>
                            <a:pt x="2898" y="1218"/>
                          </a:lnTo>
                          <a:lnTo>
                            <a:pt x="2996" y="1315"/>
                          </a:lnTo>
                          <a:lnTo>
                            <a:pt x="3069" y="1437"/>
                          </a:lnTo>
                          <a:lnTo>
                            <a:pt x="3093" y="1559"/>
                          </a:lnTo>
                          <a:lnTo>
                            <a:pt x="3118" y="1705"/>
                          </a:lnTo>
                          <a:lnTo>
                            <a:pt x="3118" y="1705"/>
                          </a:lnTo>
                          <a:lnTo>
                            <a:pt x="3093" y="1851"/>
                          </a:lnTo>
                          <a:lnTo>
                            <a:pt x="3069" y="1973"/>
                          </a:lnTo>
                          <a:lnTo>
                            <a:pt x="2996" y="2095"/>
                          </a:lnTo>
                          <a:lnTo>
                            <a:pt x="2898" y="2216"/>
                          </a:lnTo>
                          <a:lnTo>
                            <a:pt x="2801" y="2290"/>
                          </a:lnTo>
                          <a:lnTo>
                            <a:pt x="2679" y="2363"/>
                          </a:lnTo>
                          <a:lnTo>
                            <a:pt x="2557" y="2387"/>
                          </a:lnTo>
                          <a:lnTo>
                            <a:pt x="2411" y="2411"/>
                          </a:lnTo>
                          <a:lnTo>
                            <a:pt x="2411" y="241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35" name="Shape 835"/>
                    <p:cNvSpPr/>
                    <p:nvPr/>
                  </p:nvSpPr>
                  <p:spPr>
                    <a:xfrm>
                      <a:off x="6078025" y="2330200"/>
                      <a:ext cx="306300" cy="3872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252" h="15491" fill="none" extrusionOk="0">
                          <a:moveTo>
                            <a:pt x="1" y="13396"/>
                          </a:moveTo>
                          <a:lnTo>
                            <a:pt x="1511" y="13396"/>
                          </a:lnTo>
                          <a:lnTo>
                            <a:pt x="1511" y="13396"/>
                          </a:lnTo>
                          <a:lnTo>
                            <a:pt x="1998" y="13639"/>
                          </a:lnTo>
                          <a:lnTo>
                            <a:pt x="2680" y="13932"/>
                          </a:lnTo>
                          <a:lnTo>
                            <a:pt x="3556" y="14273"/>
                          </a:lnTo>
                          <a:lnTo>
                            <a:pt x="4531" y="14638"/>
                          </a:lnTo>
                          <a:lnTo>
                            <a:pt x="5578" y="14955"/>
                          </a:lnTo>
                          <a:lnTo>
                            <a:pt x="6114" y="15101"/>
                          </a:lnTo>
                          <a:lnTo>
                            <a:pt x="6650" y="15222"/>
                          </a:lnTo>
                          <a:lnTo>
                            <a:pt x="7161" y="15344"/>
                          </a:lnTo>
                          <a:lnTo>
                            <a:pt x="7672" y="15417"/>
                          </a:lnTo>
                          <a:lnTo>
                            <a:pt x="8135" y="15466"/>
                          </a:lnTo>
                          <a:lnTo>
                            <a:pt x="8598" y="15490"/>
                          </a:lnTo>
                          <a:lnTo>
                            <a:pt x="8598" y="15490"/>
                          </a:lnTo>
                          <a:lnTo>
                            <a:pt x="9377" y="15490"/>
                          </a:lnTo>
                          <a:lnTo>
                            <a:pt x="9791" y="15466"/>
                          </a:lnTo>
                          <a:lnTo>
                            <a:pt x="10181" y="15417"/>
                          </a:lnTo>
                          <a:lnTo>
                            <a:pt x="10522" y="15320"/>
                          </a:lnTo>
                          <a:lnTo>
                            <a:pt x="10692" y="15271"/>
                          </a:lnTo>
                          <a:lnTo>
                            <a:pt x="10814" y="15222"/>
                          </a:lnTo>
                          <a:lnTo>
                            <a:pt x="10936" y="15149"/>
                          </a:lnTo>
                          <a:lnTo>
                            <a:pt x="11033" y="15052"/>
                          </a:lnTo>
                          <a:lnTo>
                            <a:pt x="11082" y="14955"/>
                          </a:lnTo>
                          <a:lnTo>
                            <a:pt x="11131" y="14833"/>
                          </a:lnTo>
                          <a:lnTo>
                            <a:pt x="11204" y="14126"/>
                          </a:lnTo>
                          <a:lnTo>
                            <a:pt x="11204" y="14126"/>
                          </a:lnTo>
                          <a:lnTo>
                            <a:pt x="11180" y="13956"/>
                          </a:lnTo>
                          <a:lnTo>
                            <a:pt x="11131" y="13810"/>
                          </a:lnTo>
                          <a:lnTo>
                            <a:pt x="11033" y="13664"/>
                          </a:lnTo>
                          <a:lnTo>
                            <a:pt x="10887" y="13542"/>
                          </a:lnTo>
                          <a:lnTo>
                            <a:pt x="10887" y="13542"/>
                          </a:lnTo>
                          <a:lnTo>
                            <a:pt x="11009" y="13518"/>
                          </a:lnTo>
                          <a:lnTo>
                            <a:pt x="11131" y="13469"/>
                          </a:lnTo>
                          <a:lnTo>
                            <a:pt x="11253" y="13420"/>
                          </a:lnTo>
                          <a:lnTo>
                            <a:pt x="11350" y="13323"/>
                          </a:lnTo>
                          <a:lnTo>
                            <a:pt x="11423" y="13225"/>
                          </a:lnTo>
                          <a:lnTo>
                            <a:pt x="11496" y="13104"/>
                          </a:lnTo>
                          <a:lnTo>
                            <a:pt x="11545" y="12957"/>
                          </a:lnTo>
                          <a:lnTo>
                            <a:pt x="11569" y="12836"/>
                          </a:lnTo>
                          <a:lnTo>
                            <a:pt x="11642" y="11959"/>
                          </a:lnTo>
                          <a:lnTo>
                            <a:pt x="11642" y="11959"/>
                          </a:lnTo>
                          <a:lnTo>
                            <a:pt x="11642" y="11837"/>
                          </a:lnTo>
                          <a:lnTo>
                            <a:pt x="11642" y="11740"/>
                          </a:lnTo>
                          <a:lnTo>
                            <a:pt x="11618" y="11618"/>
                          </a:lnTo>
                          <a:lnTo>
                            <a:pt x="11569" y="11521"/>
                          </a:lnTo>
                          <a:lnTo>
                            <a:pt x="11447" y="11350"/>
                          </a:lnTo>
                          <a:lnTo>
                            <a:pt x="11374" y="11277"/>
                          </a:lnTo>
                          <a:lnTo>
                            <a:pt x="11301" y="11204"/>
                          </a:lnTo>
                          <a:lnTo>
                            <a:pt x="11301" y="11204"/>
                          </a:lnTo>
                          <a:lnTo>
                            <a:pt x="11423" y="11180"/>
                          </a:lnTo>
                          <a:lnTo>
                            <a:pt x="11521" y="11131"/>
                          </a:lnTo>
                          <a:lnTo>
                            <a:pt x="11618" y="11058"/>
                          </a:lnTo>
                          <a:lnTo>
                            <a:pt x="11715" y="10960"/>
                          </a:lnTo>
                          <a:lnTo>
                            <a:pt x="11788" y="10863"/>
                          </a:lnTo>
                          <a:lnTo>
                            <a:pt x="11837" y="10766"/>
                          </a:lnTo>
                          <a:lnTo>
                            <a:pt x="11886" y="10644"/>
                          </a:lnTo>
                          <a:lnTo>
                            <a:pt x="11910" y="10498"/>
                          </a:lnTo>
                          <a:lnTo>
                            <a:pt x="11983" y="9645"/>
                          </a:lnTo>
                          <a:lnTo>
                            <a:pt x="11983" y="9645"/>
                          </a:lnTo>
                          <a:lnTo>
                            <a:pt x="11983" y="9523"/>
                          </a:lnTo>
                          <a:lnTo>
                            <a:pt x="11983" y="9402"/>
                          </a:lnTo>
                          <a:lnTo>
                            <a:pt x="11959" y="9280"/>
                          </a:lnTo>
                          <a:lnTo>
                            <a:pt x="11910" y="9182"/>
                          </a:lnTo>
                          <a:lnTo>
                            <a:pt x="11861" y="9085"/>
                          </a:lnTo>
                          <a:lnTo>
                            <a:pt x="11788" y="9012"/>
                          </a:lnTo>
                          <a:lnTo>
                            <a:pt x="11715" y="8939"/>
                          </a:lnTo>
                          <a:lnTo>
                            <a:pt x="11618" y="8866"/>
                          </a:lnTo>
                          <a:lnTo>
                            <a:pt x="11618" y="8866"/>
                          </a:lnTo>
                          <a:lnTo>
                            <a:pt x="11715" y="8841"/>
                          </a:lnTo>
                          <a:lnTo>
                            <a:pt x="11813" y="8768"/>
                          </a:lnTo>
                          <a:lnTo>
                            <a:pt x="11910" y="8695"/>
                          </a:lnTo>
                          <a:lnTo>
                            <a:pt x="11983" y="8622"/>
                          </a:lnTo>
                          <a:lnTo>
                            <a:pt x="12056" y="8525"/>
                          </a:lnTo>
                          <a:lnTo>
                            <a:pt x="12105" y="8427"/>
                          </a:lnTo>
                          <a:lnTo>
                            <a:pt x="12129" y="8306"/>
                          </a:lnTo>
                          <a:lnTo>
                            <a:pt x="12154" y="8184"/>
                          </a:lnTo>
                          <a:lnTo>
                            <a:pt x="12251" y="7307"/>
                          </a:lnTo>
                          <a:lnTo>
                            <a:pt x="12251" y="7307"/>
                          </a:lnTo>
                          <a:lnTo>
                            <a:pt x="12227" y="7185"/>
                          </a:lnTo>
                          <a:lnTo>
                            <a:pt x="12202" y="7064"/>
                          </a:lnTo>
                          <a:lnTo>
                            <a:pt x="12154" y="6966"/>
                          </a:lnTo>
                          <a:lnTo>
                            <a:pt x="12105" y="6869"/>
                          </a:lnTo>
                          <a:lnTo>
                            <a:pt x="12032" y="6771"/>
                          </a:lnTo>
                          <a:lnTo>
                            <a:pt x="11935" y="6698"/>
                          </a:lnTo>
                          <a:lnTo>
                            <a:pt x="11715" y="6552"/>
                          </a:lnTo>
                          <a:lnTo>
                            <a:pt x="11472" y="6430"/>
                          </a:lnTo>
                          <a:lnTo>
                            <a:pt x="11180" y="6333"/>
                          </a:lnTo>
                          <a:lnTo>
                            <a:pt x="10863" y="6260"/>
                          </a:lnTo>
                          <a:lnTo>
                            <a:pt x="10546" y="6211"/>
                          </a:lnTo>
                          <a:lnTo>
                            <a:pt x="10546" y="6211"/>
                          </a:lnTo>
                          <a:lnTo>
                            <a:pt x="9864" y="6114"/>
                          </a:lnTo>
                          <a:lnTo>
                            <a:pt x="8817" y="6016"/>
                          </a:lnTo>
                          <a:lnTo>
                            <a:pt x="7575" y="5943"/>
                          </a:lnTo>
                          <a:lnTo>
                            <a:pt x="6309" y="5870"/>
                          </a:lnTo>
                          <a:lnTo>
                            <a:pt x="6309" y="5870"/>
                          </a:lnTo>
                          <a:lnTo>
                            <a:pt x="6479" y="5578"/>
                          </a:lnTo>
                          <a:lnTo>
                            <a:pt x="6625" y="5237"/>
                          </a:lnTo>
                          <a:lnTo>
                            <a:pt x="6771" y="4872"/>
                          </a:lnTo>
                          <a:lnTo>
                            <a:pt x="6869" y="4482"/>
                          </a:lnTo>
                          <a:lnTo>
                            <a:pt x="6966" y="4092"/>
                          </a:lnTo>
                          <a:lnTo>
                            <a:pt x="7064" y="3678"/>
                          </a:lnTo>
                          <a:lnTo>
                            <a:pt x="7161" y="2875"/>
                          </a:lnTo>
                          <a:lnTo>
                            <a:pt x="7234" y="2144"/>
                          </a:lnTo>
                          <a:lnTo>
                            <a:pt x="7283" y="1535"/>
                          </a:lnTo>
                          <a:lnTo>
                            <a:pt x="7283" y="975"/>
                          </a:lnTo>
                          <a:lnTo>
                            <a:pt x="7283" y="975"/>
                          </a:lnTo>
                          <a:lnTo>
                            <a:pt x="7283" y="804"/>
                          </a:lnTo>
                          <a:lnTo>
                            <a:pt x="7210" y="609"/>
                          </a:lnTo>
                          <a:lnTo>
                            <a:pt x="7137" y="463"/>
                          </a:lnTo>
                          <a:lnTo>
                            <a:pt x="7015" y="317"/>
                          </a:lnTo>
                          <a:lnTo>
                            <a:pt x="6869" y="171"/>
                          </a:lnTo>
                          <a:lnTo>
                            <a:pt x="6698" y="98"/>
                          </a:lnTo>
                          <a:lnTo>
                            <a:pt x="6503" y="25"/>
                          </a:lnTo>
                          <a:lnTo>
                            <a:pt x="6309" y="1"/>
                          </a:lnTo>
                          <a:lnTo>
                            <a:pt x="6309" y="1"/>
                          </a:lnTo>
                          <a:lnTo>
                            <a:pt x="5943" y="25"/>
                          </a:lnTo>
                          <a:lnTo>
                            <a:pt x="5700" y="74"/>
                          </a:lnTo>
                          <a:lnTo>
                            <a:pt x="5505" y="147"/>
                          </a:lnTo>
                          <a:lnTo>
                            <a:pt x="5359" y="220"/>
                          </a:lnTo>
                          <a:lnTo>
                            <a:pt x="5359" y="220"/>
                          </a:lnTo>
                          <a:lnTo>
                            <a:pt x="4969" y="1462"/>
                          </a:lnTo>
                          <a:lnTo>
                            <a:pt x="4774" y="2022"/>
                          </a:lnTo>
                          <a:lnTo>
                            <a:pt x="4579" y="2534"/>
                          </a:lnTo>
                          <a:lnTo>
                            <a:pt x="4385" y="2996"/>
                          </a:lnTo>
                          <a:lnTo>
                            <a:pt x="4190" y="3386"/>
                          </a:lnTo>
                          <a:lnTo>
                            <a:pt x="4019" y="3678"/>
                          </a:lnTo>
                          <a:lnTo>
                            <a:pt x="3873" y="3922"/>
                          </a:lnTo>
                          <a:lnTo>
                            <a:pt x="3873" y="3922"/>
                          </a:lnTo>
                          <a:lnTo>
                            <a:pt x="3654" y="4141"/>
                          </a:lnTo>
                          <a:lnTo>
                            <a:pt x="3313" y="4482"/>
                          </a:lnTo>
                          <a:lnTo>
                            <a:pt x="2509" y="5237"/>
                          </a:lnTo>
                          <a:lnTo>
                            <a:pt x="1438" y="6211"/>
                          </a:lnTo>
                          <a:lnTo>
                            <a:pt x="1" y="621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836" name="Shape 836"/>
                  <p:cNvGrpSpPr/>
                  <p:nvPr/>
                </p:nvGrpSpPr>
                <p:grpSpPr>
                  <a:xfrm>
                    <a:off x="1093458" y="1865778"/>
                    <a:ext cx="353136" cy="313737"/>
                    <a:chOff x="5292575" y="3681900"/>
                    <a:chExt cx="420150" cy="373275"/>
                  </a:xfrm>
                </p:grpSpPr>
                <p:sp>
                  <p:nvSpPr>
                    <p:cNvPr id="837" name="Shape 837"/>
                    <p:cNvSpPr/>
                    <p:nvPr/>
                  </p:nvSpPr>
                  <p:spPr>
                    <a:xfrm>
                      <a:off x="5292575" y="3706875"/>
                      <a:ext cx="420150" cy="2667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06" h="10668" fill="none" extrusionOk="0">
                          <a:moveTo>
                            <a:pt x="16319" y="0"/>
                          </a:moveTo>
                          <a:lnTo>
                            <a:pt x="488" y="0"/>
                          </a:lnTo>
                          <a:lnTo>
                            <a:pt x="488" y="0"/>
                          </a:lnTo>
                          <a:lnTo>
                            <a:pt x="390" y="0"/>
                          </a:lnTo>
                          <a:lnTo>
                            <a:pt x="293" y="25"/>
                          </a:lnTo>
                          <a:lnTo>
                            <a:pt x="196" y="73"/>
                          </a:lnTo>
                          <a:lnTo>
                            <a:pt x="123" y="146"/>
                          </a:lnTo>
                          <a:lnTo>
                            <a:pt x="74" y="219"/>
                          </a:lnTo>
                          <a:lnTo>
                            <a:pt x="25" y="292"/>
                          </a:lnTo>
                          <a:lnTo>
                            <a:pt x="1" y="390"/>
                          </a:lnTo>
                          <a:lnTo>
                            <a:pt x="1" y="487"/>
                          </a:lnTo>
                          <a:lnTo>
                            <a:pt x="1" y="10181"/>
                          </a:lnTo>
                          <a:lnTo>
                            <a:pt x="1" y="10181"/>
                          </a:lnTo>
                          <a:lnTo>
                            <a:pt x="1" y="10278"/>
                          </a:lnTo>
                          <a:lnTo>
                            <a:pt x="25" y="10375"/>
                          </a:lnTo>
                          <a:lnTo>
                            <a:pt x="74" y="10448"/>
                          </a:lnTo>
                          <a:lnTo>
                            <a:pt x="123" y="10522"/>
                          </a:lnTo>
                          <a:lnTo>
                            <a:pt x="196" y="10570"/>
                          </a:lnTo>
                          <a:lnTo>
                            <a:pt x="293" y="10619"/>
                          </a:lnTo>
                          <a:lnTo>
                            <a:pt x="390" y="10643"/>
                          </a:lnTo>
                          <a:lnTo>
                            <a:pt x="488" y="10668"/>
                          </a:lnTo>
                          <a:lnTo>
                            <a:pt x="16319" y="10668"/>
                          </a:lnTo>
                          <a:lnTo>
                            <a:pt x="16319" y="10668"/>
                          </a:lnTo>
                          <a:lnTo>
                            <a:pt x="16416" y="10643"/>
                          </a:lnTo>
                          <a:lnTo>
                            <a:pt x="16513" y="10619"/>
                          </a:lnTo>
                          <a:lnTo>
                            <a:pt x="16611" y="10570"/>
                          </a:lnTo>
                          <a:lnTo>
                            <a:pt x="16684" y="10522"/>
                          </a:lnTo>
                          <a:lnTo>
                            <a:pt x="16733" y="10448"/>
                          </a:lnTo>
                          <a:lnTo>
                            <a:pt x="16781" y="10375"/>
                          </a:lnTo>
                          <a:lnTo>
                            <a:pt x="16806" y="10278"/>
                          </a:lnTo>
                          <a:lnTo>
                            <a:pt x="16806" y="10181"/>
                          </a:lnTo>
                          <a:lnTo>
                            <a:pt x="16806" y="487"/>
                          </a:lnTo>
                          <a:lnTo>
                            <a:pt x="16806" y="487"/>
                          </a:lnTo>
                          <a:lnTo>
                            <a:pt x="16806" y="390"/>
                          </a:lnTo>
                          <a:lnTo>
                            <a:pt x="16781" y="292"/>
                          </a:lnTo>
                          <a:lnTo>
                            <a:pt x="16733" y="219"/>
                          </a:lnTo>
                          <a:lnTo>
                            <a:pt x="16684" y="146"/>
                          </a:lnTo>
                          <a:lnTo>
                            <a:pt x="16611" y="73"/>
                          </a:lnTo>
                          <a:lnTo>
                            <a:pt x="16513" y="25"/>
                          </a:lnTo>
                          <a:lnTo>
                            <a:pt x="16416" y="0"/>
                          </a:lnTo>
                          <a:lnTo>
                            <a:pt x="16319" y="0"/>
                          </a:lnTo>
                          <a:lnTo>
                            <a:pt x="16319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38" name="Shape 838"/>
                    <p:cNvSpPr/>
                    <p:nvPr/>
                  </p:nvSpPr>
                  <p:spPr>
                    <a:xfrm>
                      <a:off x="5490475" y="3681900"/>
                      <a:ext cx="24375" cy="250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75" h="1000" fill="none" extrusionOk="0">
                          <a:moveTo>
                            <a:pt x="974" y="999"/>
                          </a:moveTo>
                          <a:lnTo>
                            <a:pt x="974" y="488"/>
                          </a:lnTo>
                          <a:lnTo>
                            <a:pt x="974" y="488"/>
                          </a:lnTo>
                          <a:lnTo>
                            <a:pt x="974" y="390"/>
                          </a:lnTo>
                          <a:lnTo>
                            <a:pt x="926" y="293"/>
                          </a:lnTo>
                          <a:lnTo>
                            <a:pt x="901" y="220"/>
                          </a:lnTo>
                          <a:lnTo>
                            <a:pt x="828" y="147"/>
                          </a:lnTo>
                          <a:lnTo>
                            <a:pt x="755" y="74"/>
                          </a:lnTo>
                          <a:lnTo>
                            <a:pt x="682" y="49"/>
                          </a:lnTo>
                          <a:lnTo>
                            <a:pt x="585" y="1"/>
                          </a:lnTo>
                          <a:lnTo>
                            <a:pt x="487" y="1"/>
                          </a:lnTo>
                          <a:lnTo>
                            <a:pt x="487" y="1"/>
                          </a:lnTo>
                          <a:lnTo>
                            <a:pt x="390" y="1"/>
                          </a:lnTo>
                          <a:lnTo>
                            <a:pt x="292" y="49"/>
                          </a:lnTo>
                          <a:lnTo>
                            <a:pt x="219" y="74"/>
                          </a:lnTo>
                          <a:lnTo>
                            <a:pt x="146" y="147"/>
                          </a:lnTo>
                          <a:lnTo>
                            <a:pt x="73" y="220"/>
                          </a:lnTo>
                          <a:lnTo>
                            <a:pt x="49" y="293"/>
                          </a:lnTo>
                          <a:lnTo>
                            <a:pt x="0" y="390"/>
                          </a:lnTo>
                          <a:lnTo>
                            <a:pt x="0" y="488"/>
                          </a:lnTo>
                          <a:lnTo>
                            <a:pt x="0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39" name="Shape 839"/>
                    <p:cNvSpPr/>
                    <p:nvPr/>
                  </p:nvSpPr>
                  <p:spPr>
                    <a:xfrm>
                      <a:off x="5358350" y="3973550"/>
                      <a:ext cx="60900" cy="816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6" h="3265" fill="none" extrusionOk="0">
                          <a:moveTo>
                            <a:pt x="1340" y="1"/>
                          </a:moveTo>
                          <a:lnTo>
                            <a:pt x="49" y="2558"/>
                          </a:lnTo>
                          <a:lnTo>
                            <a:pt x="49" y="2558"/>
                          </a:lnTo>
                          <a:lnTo>
                            <a:pt x="24" y="2631"/>
                          </a:lnTo>
                          <a:lnTo>
                            <a:pt x="0" y="2728"/>
                          </a:lnTo>
                          <a:lnTo>
                            <a:pt x="0" y="2826"/>
                          </a:lnTo>
                          <a:lnTo>
                            <a:pt x="24" y="2923"/>
                          </a:lnTo>
                          <a:lnTo>
                            <a:pt x="73" y="2996"/>
                          </a:lnTo>
                          <a:lnTo>
                            <a:pt x="122" y="3094"/>
                          </a:lnTo>
                          <a:lnTo>
                            <a:pt x="195" y="3142"/>
                          </a:lnTo>
                          <a:lnTo>
                            <a:pt x="268" y="3215"/>
                          </a:lnTo>
                          <a:lnTo>
                            <a:pt x="268" y="3215"/>
                          </a:lnTo>
                          <a:lnTo>
                            <a:pt x="390" y="3240"/>
                          </a:lnTo>
                          <a:lnTo>
                            <a:pt x="487" y="3264"/>
                          </a:lnTo>
                          <a:lnTo>
                            <a:pt x="487" y="3264"/>
                          </a:lnTo>
                          <a:lnTo>
                            <a:pt x="633" y="3240"/>
                          </a:lnTo>
                          <a:lnTo>
                            <a:pt x="755" y="3191"/>
                          </a:lnTo>
                          <a:lnTo>
                            <a:pt x="853" y="3094"/>
                          </a:lnTo>
                          <a:lnTo>
                            <a:pt x="926" y="2996"/>
                          </a:lnTo>
                          <a:lnTo>
                            <a:pt x="2436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40" name="Shape 840"/>
                    <p:cNvSpPr/>
                    <p:nvPr/>
                  </p:nvSpPr>
                  <p:spPr>
                    <a:xfrm>
                      <a:off x="5586050" y="3973550"/>
                      <a:ext cx="60925" cy="816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7" h="3265" fill="none" extrusionOk="0">
                          <a:moveTo>
                            <a:pt x="1" y="1"/>
                          </a:moveTo>
                          <a:lnTo>
                            <a:pt x="1511" y="2996"/>
                          </a:lnTo>
                          <a:lnTo>
                            <a:pt x="1511" y="2996"/>
                          </a:lnTo>
                          <a:lnTo>
                            <a:pt x="1584" y="3094"/>
                          </a:lnTo>
                          <a:lnTo>
                            <a:pt x="1681" y="3191"/>
                          </a:lnTo>
                          <a:lnTo>
                            <a:pt x="1803" y="3240"/>
                          </a:lnTo>
                          <a:lnTo>
                            <a:pt x="1949" y="3264"/>
                          </a:lnTo>
                          <a:lnTo>
                            <a:pt x="1949" y="3264"/>
                          </a:lnTo>
                          <a:lnTo>
                            <a:pt x="2047" y="3240"/>
                          </a:lnTo>
                          <a:lnTo>
                            <a:pt x="2168" y="3215"/>
                          </a:lnTo>
                          <a:lnTo>
                            <a:pt x="2168" y="3215"/>
                          </a:lnTo>
                          <a:lnTo>
                            <a:pt x="2241" y="3142"/>
                          </a:lnTo>
                          <a:lnTo>
                            <a:pt x="2315" y="3094"/>
                          </a:lnTo>
                          <a:lnTo>
                            <a:pt x="2363" y="2996"/>
                          </a:lnTo>
                          <a:lnTo>
                            <a:pt x="2412" y="2923"/>
                          </a:lnTo>
                          <a:lnTo>
                            <a:pt x="2436" y="2826"/>
                          </a:lnTo>
                          <a:lnTo>
                            <a:pt x="2436" y="2728"/>
                          </a:lnTo>
                          <a:lnTo>
                            <a:pt x="2412" y="2631"/>
                          </a:lnTo>
                          <a:lnTo>
                            <a:pt x="2388" y="2558"/>
                          </a:lnTo>
                          <a:lnTo>
                            <a:pt x="1097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41" name="Shape 841"/>
                    <p:cNvSpPr/>
                    <p:nvPr/>
                  </p:nvSpPr>
                  <p:spPr>
                    <a:xfrm>
                      <a:off x="5316925" y="3731225"/>
                      <a:ext cx="371450" cy="2180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858" h="8720" fill="none" extrusionOk="0">
                          <a:moveTo>
                            <a:pt x="1" y="0"/>
                          </a:moveTo>
                          <a:lnTo>
                            <a:pt x="1" y="8719"/>
                          </a:lnTo>
                          <a:lnTo>
                            <a:pt x="14857" y="8719"/>
                          </a:lnTo>
                          <a:lnTo>
                            <a:pt x="14857" y="0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42" name="Shape 842"/>
                    <p:cNvSpPr/>
                    <p:nvPr/>
                  </p:nvSpPr>
                  <p:spPr>
                    <a:xfrm>
                      <a:off x="5380250" y="3784800"/>
                      <a:ext cx="230200" cy="1157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208" h="4629" fill="none" extrusionOk="0">
                          <a:moveTo>
                            <a:pt x="9207" y="1"/>
                          </a:moveTo>
                          <a:lnTo>
                            <a:pt x="5213" y="3995"/>
                          </a:lnTo>
                          <a:lnTo>
                            <a:pt x="5213" y="3995"/>
                          </a:lnTo>
                          <a:lnTo>
                            <a:pt x="5140" y="4044"/>
                          </a:lnTo>
                          <a:lnTo>
                            <a:pt x="5067" y="4092"/>
                          </a:lnTo>
                          <a:lnTo>
                            <a:pt x="4969" y="4117"/>
                          </a:lnTo>
                          <a:lnTo>
                            <a:pt x="4872" y="4141"/>
                          </a:lnTo>
                          <a:lnTo>
                            <a:pt x="4774" y="4117"/>
                          </a:lnTo>
                          <a:lnTo>
                            <a:pt x="4677" y="4092"/>
                          </a:lnTo>
                          <a:lnTo>
                            <a:pt x="4604" y="4044"/>
                          </a:lnTo>
                          <a:lnTo>
                            <a:pt x="4531" y="3995"/>
                          </a:lnTo>
                          <a:lnTo>
                            <a:pt x="2582" y="2046"/>
                          </a:lnTo>
                          <a:lnTo>
                            <a:pt x="1" y="4628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43" name="Shape 843"/>
                    <p:cNvSpPr/>
                    <p:nvPr/>
                  </p:nvSpPr>
                  <p:spPr>
                    <a:xfrm>
                      <a:off x="5547700" y="3779925"/>
                      <a:ext cx="68825" cy="688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53" h="2753" fill="none" extrusionOk="0">
                          <a:moveTo>
                            <a:pt x="0" y="1"/>
                          </a:moveTo>
                          <a:lnTo>
                            <a:pt x="2265" y="1"/>
                          </a:lnTo>
                          <a:lnTo>
                            <a:pt x="2265" y="1"/>
                          </a:lnTo>
                          <a:lnTo>
                            <a:pt x="2363" y="1"/>
                          </a:lnTo>
                          <a:lnTo>
                            <a:pt x="2460" y="25"/>
                          </a:lnTo>
                          <a:lnTo>
                            <a:pt x="2533" y="74"/>
                          </a:lnTo>
                          <a:lnTo>
                            <a:pt x="2606" y="147"/>
                          </a:lnTo>
                          <a:lnTo>
                            <a:pt x="2680" y="220"/>
                          </a:lnTo>
                          <a:lnTo>
                            <a:pt x="2728" y="293"/>
                          </a:lnTo>
                          <a:lnTo>
                            <a:pt x="2753" y="390"/>
                          </a:lnTo>
                          <a:lnTo>
                            <a:pt x="2753" y="488"/>
                          </a:lnTo>
                          <a:lnTo>
                            <a:pt x="2753" y="2753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sp>
                <p:nvSpPr>
                  <p:cNvPr id="844" name="Shape 844"/>
                  <p:cNvSpPr/>
                  <p:nvPr/>
                </p:nvSpPr>
                <p:spPr>
                  <a:xfrm>
                    <a:off x="176103" y="1852215"/>
                    <a:ext cx="340843" cy="3408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21" h="16222" fill="none" extrusionOk="0">
                        <a:moveTo>
                          <a:pt x="0" y="8111"/>
                        </a:moveTo>
                        <a:lnTo>
                          <a:pt x="0" y="8111"/>
                        </a:lnTo>
                        <a:lnTo>
                          <a:pt x="0" y="7697"/>
                        </a:lnTo>
                        <a:lnTo>
                          <a:pt x="49" y="7283"/>
                        </a:lnTo>
                        <a:lnTo>
                          <a:pt x="98" y="6869"/>
                        </a:lnTo>
                        <a:lnTo>
                          <a:pt x="171" y="6479"/>
                        </a:lnTo>
                        <a:lnTo>
                          <a:pt x="244" y="6090"/>
                        </a:lnTo>
                        <a:lnTo>
                          <a:pt x="366" y="5700"/>
                        </a:lnTo>
                        <a:lnTo>
                          <a:pt x="487" y="5335"/>
                        </a:lnTo>
                        <a:lnTo>
                          <a:pt x="634" y="4945"/>
                        </a:lnTo>
                        <a:lnTo>
                          <a:pt x="804" y="4604"/>
                        </a:lnTo>
                        <a:lnTo>
                          <a:pt x="975" y="4239"/>
                        </a:lnTo>
                        <a:lnTo>
                          <a:pt x="1169" y="3898"/>
                        </a:lnTo>
                        <a:lnTo>
                          <a:pt x="1389" y="3581"/>
                        </a:lnTo>
                        <a:lnTo>
                          <a:pt x="1608" y="3264"/>
                        </a:lnTo>
                        <a:lnTo>
                          <a:pt x="1851" y="2948"/>
                        </a:lnTo>
                        <a:lnTo>
                          <a:pt x="2119" y="2656"/>
                        </a:lnTo>
                        <a:lnTo>
                          <a:pt x="2387" y="2388"/>
                        </a:lnTo>
                        <a:lnTo>
                          <a:pt x="2655" y="2120"/>
                        </a:lnTo>
                        <a:lnTo>
                          <a:pt x="2947" y="1852"/>
                        </a:lnTo>
                        <a:lnTo>
                          <a:pt x="3264" y="1608"/>
                        </a:lnTo>
                        <a:lnTo>
                          <a:pt x="3581" y="1389"/>
                        </a:lnTo>
                        <a:lnTo>
                          <a:pt x="3897" y="1170"/>
                        </a:lnTo>
                        <a:lnTo>
                          <a:pt x="4238" y="975"/>
                        </a:lnTo>
                        <a:lnTo>
                          <a:pt x="4603" y="805"/>
                        </a:lnTo>
                        <a:lnTo>
                          <a:pt x="4944" y="634"/>
                        </a:lnTo>
                        <a:lnTo>
                          <a:pt x="5334" y="488"/>
                        </a:lnTo>
                        <a:lnTo>
                          <a:pt x="5699" y="366"/>
                        </a:lnTo>
                        <a:lnTo>
                          <a:pt x="6089" y="244"/>
                        </a:lnTo>
                        <a:lnTo>
                          <a:pt x="6479" y="171"/>
                        </a:lnTo>
                        <a:lnTo>
                          <a:pt x="6868" y="98"/>
                        </a:lnTo>
                        <a:lnTo>
                          <a:pt x="7282" y="50"/>
                        </a:lnTo>
                        <a:lnTo>
                          <a:pt x="7696" y="1"/>
                        </a:lnTo>
                        <a:lnTo>
                          <a:pt x="8111" y="1"/>
                        </a:lnTo>
                        <a:lnTo>
                          <a:pt x="8111" y="1"/>
                        </a:lnTo>
                        <a:lnTo>
                          <a:pt x="8525" y="1"/>
                        </a:lnTo>
                        <a:lnTo>
                          <a:pt x="8939" y="50"/>
                        </a:lnTo>
                        <a:lnTo>
                          <a:pt x="9353" y="98"/>
                        </a:lnTo>
                        <a:lnTo>
                          <a:pt x="9742" y="171"/>
                        </a:lnTo>
                        <a:lnTo>
                          <a:pt x="10132" y="244"/>
                        </a:lnTo>
                        <a:lnTo>
                          <a:pt x="10522" y="366"/>
                        </a:lnTo>
                        <a:lnTo>
                          <a:pt x="10911" y="488"/>
                        </a:lnTo>
                        <a:lnTo>
                          <a:pt x="11277" y="634"/>
                        </a:lnTo>
                        <a:lnTo>
                          <a:pt x="11618" y="805"/>
                        </a:lnTo>
                        <a:lnTo>
                          <a:pt x="11983" y="975"/>
                        </a:lnTo>
                        <a:lnTo>
                          <a:pt x="12324" y="1170"/>
                        </a:lnTo>
                        <a:lnTo>
                          <a:pt x="12641" y="1389"/>
                        </a:lnTo>
                        <a:lnTo>
                          <a:pt x="12957" y="1608"/>
                        </a:lnTo>
                        <a:lnTo>
                          <a:pt x="13274" y="1852"/>
                        </a:lnTo>
                        <a:lnTo>
                          <a:pt x="13566" y="2120"/>
                        </a:lnTo>
                        <a:lnTo>
                          <a:pt x="13834" y="2388"/>
                        </a:lnTo>
                        <a:lnTo>
                          <a:pt x="14126" y="2656"/>
                        </a:lnTo>
                        <a:lnTo>
                          <a:pt x="14370" y="2948"/>
                        </a:lnTo>
                        <a:lnTo>
                          <a:pt x="14613" y="3264"/>
                        </a:lnTo>
                        <a:lnTo>
                          <a:pt x="14832" y="3581"/>
                        </a:lnTo>
                        <a:lnTo>
                          <a:pt x="15052" y="3898"/>
                        </a:lnTo>
                        <a:lnTo>
                          <a:pt x="15247" y="4239"/>
                        </a:lnTo>
                        <a:lnTo>
                          <a:pt x="15417" y="4604"/>
                        </a:lnTo>
                        <a:lnTo>
                          <a:pt x="15587" y="4945"/>
                        </a:lnTo>
                        <a:lnTo>
                          <a:pt x="15734" y="5335"/>
                        </a:lnTo>
                        <a:lnTo>
                          <a:pt x="15855" y="5700"/>
                        </a:lnTo>
                        <a:lnTo>
                          <a:pt x="15977" y="6090"/>
                        </a:lnTo>
                        <a:lnTo>
                          <a:pt x="16050" y="6479"/>
                        </a:lnTo>
                        <a:lnTo>
                          <a:pt x="16123" y="6869"/>
                        </a:lnTo>
                        <a:lnTo>
                          <a:pt x="16172" y="7283"/>
                        </a:lnTo>
                        <a:lnTo>
                          <a:pt x="16221" y="7697"/>
                        </a:lnTo>
                        <a:lnTo>
                          <a:pt x="16221" y="8111"/>
                        </a:lnTo>
                        <a:lnTo>
                          <a:pt x="16221" y="8111"/>
                        </a:lnTo>
                        <a:lnTo>
                          <a:pt x="16221" y="8525"/>
                        </a:lnTo>
                        <a:lnTo>
                          <a:pt x="16172" y="8939"/>
                        </a:lnTo>
                        <a:lnTo>
                          <a:pt x="16123" y="9353"/>
                        </a:lnTo>
                        <a:lnTo>
                          <a:pt x="16050" y="9743"/>
                        </a:lnTo>
                        <a:lnTo>
                          <a:pt x="15977" y="10133"/>
                        </a:lnTo>
                        <a:lnTo>
                          <a:pt x="15855" y="10522"/>
                        </a:lnTo>
                        <a:lnTo>
                          <a:pt x="15734" y="10888"/>
                        </a:lnTo>
                        <a:lnTo>
                          <a:pt x="15587" y="11277"/>
                        </a:lnTo>
                        <a:lnTo>
                          <a:pt x="15417" y="11618"/>
                        </a:lnTo>
                        <a:lnTo>
                          <a:pt x="15247" y="11984"/>
                        </a:lnTo>
                        <a:lnTo>
                          <a:pt x="15052" y="12324"/>
                        </a:lnTo>
                        <a:lnTo>
                          <a:pt x="14832" y="12641"/>
                        </a:lnTo>
                        <a:lnTo>
                          <a:pt x="14613" y="12958"/>
                        </a:lnTo>
                        <a:lnTo>
                          <a:pt x="14370" y="13274"/>
                        </a:lnTo>
                        <a:lnTo>
                          <a:pt x="14126" y="13567"/>
                        </a:lnTo>
                        <a:lnTo>
                          <a:pt x="13834" y="13835"/>
                        </a:lnTo>
                        <a:lnTo>
                          <a:pt x="13566" y="14102"/>
                        </a:lnTo>
                        <a:lnTo>
                          <a:pt x="13274" y="14370"/>
                        </a:lnTo>
                        <a:lnTo>
                          <a:pt x="12957" y="14614"/>
                        </a:lnTo>
                        <a:lnTo>
                          <a:pt x="12641" y="14833"/>
                        </a:lnTo>
                        <a:lnTo>
                          <a:pt x="12324" y="15052"/>
                        </a:lnTo>
                        <a:lnTo>
                          <a:pt x="11983" y="15247"/>
                        </a:lnTo>
                        <a:lnTo>
                          <a:pt x="11618" y="15418"/>
                        </a:lnTo>
                        <a:lnTo>
                          <a:pt x="11277" y="15588"/>
                        </a:lnTo>
                        <a:lnTo>
                          <a:pt x="10911" y="15734"/>
                        </a:lnTo>
                        <a:lnTo>
                          <a:pt x="10522" y="15856"/>
                        </a:lnTo>
                        <a:lnTo>
                          <a:pt x="10132" y="15978"/>
                        </a:lnTo>
                        <a:lnTo>
                          <a:pt x="9742" y="16051"/>
                        </a:lnTo>
                        <a:lnTo>
                          <a:pt x="9353" y="16124"/>
                        </a:lnTo>
                        <a:lnTo>
                          <a:pt x="8939" y="16173"/>
                        </a:lnTo>
                        <a:lnTo>
                          <a:pt x="8525" y="16221"/>
                        </a:lnTo>
                        <a:lnTo>
                          <a:pt x="8111" y="16221"/>
                        </a:lnTo>
                        <a:lnTo>
                          <a:pt x="8111" y="16221"/>
                        </a:lnTo>
                        <a:lnTo>
                          <a:pt x="7696" y="16221"/>
                        </a:lnTo>
                        <a:lnTo>
                          <a:pt x="7282" y="16173"/>
                        </a:lnTo>
                        <a:lnTo>
                          <a:pt x="6868" y="16124"/>
                        </a:lnTo>
                        <a:lnTo>
                          <a:pt x="6479" y="16051"/>
                        </a:lnTo>
                        <a:lnTo>
                          <a:pt x="6089" y="15978"/>
                        </a:lnTo>
                        <a:lnTo>
                          <a:pt x="5699" y="15856"/>
                        </a:lnTo>
                        <a:lnTo>
                          <a:pt x="5334" y="15734"/>
                        </a:lnTo>
                        <a:lnTo>
                          <a:pt x="4944" y="15588"/>
                        </a:lnTo>
                        <a:lnTo>
                          <a:pt x="4603" y="15418"/>
                        </a:lnTo>
                        <a:lnTo>
                          <a:pt x="4238" y="15247"/>
                        </a:lnTo>
                        <a:lnTo>
                          <a:pt x="3897" y="15052"/>
                        </a:lnTo>
                        <a:lnTo>
                          <a:pt x="3581" y="14833"/>
                        </a:lnTo>
                        <a:lnTo>
                          <a:pt x="3264" y="14614"/>
                        </a:lnTo>
                        <a:lnTo>
                          <a:pt x="2947" y="14370"/>
                        </a:lnTo>
                        <a:lnTo>
                          <a:pt x="2655" y="14102"/>
                        </a:lnTo>
                        <a:lnTo>
                          <a:pt x="2387" y="13835"/>
                        </a:lnTo>
                        <a:lnTo>
                          <a:pt x="2119" y="13567"/>
                        </a:lnTo>
                        <a:lnTo>
                          <a:pt x="1851" y="13274"/>
                        </a:lnTo>
                        <a:lnTo>
                          <a:pt x="1608" y="12958"/>
                        </a:lnTo>
                        <a:lnTo>
                          <a:pt x="1389" y="12641"/>
                        </a:lnTo>
                        <a:lnTo>
                          <a:pt x="1169" y="12324"/>
                        </a:lnTo>
                        <a:lnTo>
                          <a:pt x="975" y="11984"/>
                        </a:lnTo>
                        <a:lnTo>
                          <a:pt x="804" y="11618"/>
                        </a:lnTo>
                        <a:lnTo>
                          <a:pt x="634" y="11277"/>
                        </a:lnTo>
                        <a:lnTo>
                          <a:pt x="487" y="10888"/>
                        </a:lnTo>
                        <a:lnTo>
                          <a:pt x="366" y="10522"/>
                        </a:lnTo>
                        <a:lnTo>
                          <a:pt x="244" y="10133"/>
                        </a:lnTo>
                        <a:lnTo>
                          <a:pt x="171" y="9743"/>
                        </a:lnTo>
                        <a:lnTo>
                          <a:pt x="98" y="9353"/>
                        </a:lnTo>
                        <a:lnTo>
                          <a:pt x="49" y="8939"/>
                        </a:lnTo>
                        <a:lnTo>
                          <a:pt x="0" y="8525"/>
                        </a:lnTo>
                        <a:lnTo>
                          <a:pt x="0" y="8111"/>
                        </a:lnTo>
                        <a:lnTo>
                          <a:pt x="0" y="8111"/>
                        </a:lnTo>
                        <a:close/>
                        <a:moveTo>
                          <a:pt x="7234" y="11180"/>
                        </a:moveTo>
                        <a:lnTo>
                          <a:pt x="7234" y="11180"/>
                        </a:lnTo>
                        <a:lnTo>
                          <a:pt x="7282" y="11180"/>
                        </a:lnTo>
                        <a:lnTo>
                          <a:pt x="7282" y="11180"/>
                        </a:lnTo>
                        <a:lnTo>
                          <a:pt x="7453" y="11155"/>
                        </a:lnTo>
                        <a:lnTo>
                          <a:pt x="7623" y="11082"/>
                        </a:lnTo>
                        <a:lnTo>
                          <a:pt x="7794" y="10985"/>
                        </a:lnTo>
                        <a:lnTo>
                          <a:pt x="7916" y="10863"/>
                        </a:lnTo>
                        <a:lnTo>
                          <a:pt x="12007" y="6747"/>
                        </a:lnTo>
                        <a:lnTo>
                          <a:pt x="12007" y="6747"/>
                        </a:lnTo>
                        <a:lnTo>
                          <a:pt x="12105" y="6625"/>
                        </a:lnTo>
                        <a:lnTo>
                          <a:pt x="12153" y="6504"/>
                        </a:lnTo>
                        <a:lnTo>
                          <a:pt x="12202" y="6358"/>
                        </a:lnTo>
                        <a:lnTo>
                          <a:pt x="12202" y="6211"/>
                        </a:lnTo>
                        <a:lnTo>
                          <a:pt x="12202" y="6211"/>
                        </a:lnTo>
                        <a:lnTo>
                          <a:pt x="12178" y="6017"/>
                        </a:lnTo>
                        <a:lnTo>
                          <a:pt x="12129" y="5822"/>
                        </a:lnTo>
                        <a:lnTo>
                          <a:pt x="12032" y="5676"/>
                        </a:lnTo>
                        <a:lnTo>
                          <a:pt x="11886" y="5529"/>
                        </a:lnTo>
                        <a:lnTo>
                          <a:pt x="11886" y="5529"/>
                        </a:lnTo>
                        <a:lnTo>
                          <a:pt x="11764" y="5432"/>
                        </a:lnTo>
                        <a:lnTo>
                          <a:pt x="11618" y="5383"/>
                        </a:lnTo>
                        <a:lnTo>
                          <a:pt x="11472" y="5335"/>
                        </a:lnTo>
                        <a:lnTo>
                          <a:pt x="11325" y="5335"/>
                        </a:lnTo>
                        <a:lnTo>
                          <a:pt x="11325" y="5335"/>
                        </a:lnTo>
                        <a:lnTo>
                          <a:pt x="11131" y="5359"/>
                        </a:lnTo>
                        <a:lnTo>
                          <a:pt x="10960" y="5408"/>
                        </a:lnTo>
                        <a:lnTo>
                          <a:pt x="10790" y="5505"/>
                        </a:lnTo>
                        <a:lnTo>
                          <a:pt x="10643" y="5651"/>
                        </a:lnTo>
                        <a:lnTo>
                          <a:pt x="7161" y="8988"/>
                        </a:lnTo>
                        <a:lnTo>
                          <a:pt x="5797" y="7648"/>
                        </a:lnTo>
                        <a:lnTo>
                          <a:pt x="5797" y="7648"/>
                        </a:lnTo>
                        <a:lnTo>
                          <a:pt x="5675" y="7527"/>
                        </a:lnTo>
                        <a:lnTo>
                          <a:pt x="5505" y="7454"/>
                        </a:lnTo>
                        <a:lnTo>
                          <a:pt x="5358" y="7405"/>
                        </a:lnTo>
                        <a:lnTo>
                          <a:pt x="5188" y="7380"/>
                        </a:lnTo>
                        <a:lnTo>
                          <a:pt x="5188" y="7380"/>
                        </a:lnTo>
                        <a:lnTo>
                          <a:pt x="5017" y="7405"/>
                        </a:lnTo>
                        <a:lnTo>
                          <a:pt x="4847" y="7454"/>
                        </a:lnTo>
                        <a:lnTo>
                          <a:pt x="4701" y="7527"/>
                        </a:lnTo>
                        <a:lnTo>
                          <a:pt x="4555" y="7648"/>
                        </a:lnTo>
                        <a:lnTo>
                          <a:pt x="4555" y="7648"/>
                        </a:lnTo>
                        <a:lnTo>
                          <a:pt x="4457" y="7770"/>
                        </a:lnTo>
                        <a:lnTo>
                          <a:pt x="4360" y="7916"/>
                        </a:lnTo>
                        <a:lnTo>
                          <a:pt x="4311" y="8087"/>
                        </a:lnTo>
                        <a:lnTo>
                          <a:pt x="4311" y="8257"/>
                        </a:lnTo>
                        <a:lnTo>
                          <a:pt x="4311" y="8257"/>
                        </a:lnTo>
                        <a:lnTo>
                          <a:pt x="4311" y="8428"/>
                        </a:lnTo>
                        <a:lnTo>
                          <a:pt x="4360" y="8598"/>
                        </a:lnTo>
                        <a:lnTo>
                          <a:pt x="4457" y="8744"/>
                        </a:lnTo>
                        <a:lnTo>
                          <a:pt x="4555" y="8890"/>
                        </a:lnTo>
                        <a:lnTo>
                          <a:pt x="6601" y="10936"/>
                        </a:lnTo>
                        <a:lnTo>
                          <a:pt x="6601" y="10936"/>
                        </a:lnTo>
                        <a:lnTo>
                          <a:pt x="6747" y="11034"/>
                        </a:lnTo>
                        <a:lnTo>
                          <a:pt x="6893" y="11131"/>
                        </a:lnTo>
                        <a:lnTo>
                          <a:pt x="7063" y="11180"/>
                        </a:lnTo>
                        <a:lnTo>
                          <a:pt x="7234" y="11180"/>
                        </a:lnTo>
                        <a:lnTo>
                          <a:pt x="7234" y="1118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1050"/>
                  </a:p>
                </p:txBody>
              </p:sp>
              <p:grpSp>
                <p:nvGrpSpPr>
                  <p:cNvPr id="845" name="Shape 845"/>
                  <p:cNvGrpSpPr/>
                  <p:nvPr/>
                </p:nvGrpSpPr>
                <p:grpSpPr>
                  <a:xfrm>
                    <a:off x="3738064" y="1856312"/>
                    <a:ext cx="332669" cy="332669"/>
                    <a:chOff x="6649150" y="309350"/>
                    <a:chExt cx="395800" cy="395800"/>
                  </a:xfrm>
                </p:grpSpPr>
                <p:sp>
                  <p:nvSpPr>
                    <p:cNvPr id="846" name="Shape 846"/>
                    <p:cNvSpPr/>
                    <p:nvPr/>
                  </p:nvSpPr>
                  <p:spPr>
                    <a:xfrm>
                      <a:off x="6649150" y="309350"/>
                      <a:ext cx="395800" cy="3958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832" h="15832" fill="none" extrusionOk="0">
                          <a:moveTo>
                            <a:pt x="7916" y="1"/>
                          </a:moveTo>
                          <a:lnTo>
                            <a:pt x="7916" y="1"/>
                          </a:lnTo>
                          <a:lnTo>
                            <a:pt x="7502" y="25"/>
                          </a:lnTo>
                          <a:lnTo>
                            <a:pt x="7112" y="49"/>
                          </a:lnTo>
                          <a:lnTo>
                            <a:pt x="6723" y="98"/>
                          </a:lnTo>
                          <a:lnTo>
                            <a:pt x="6333" y="171"/>
                          </a:lnTo>
                          <a:lnTo>
                            <a:pt x="5943" y="244"/>
                          </a:lnTo>
                          <a:lnTo>
                            <a:pt x="5553" y="366"/>
                          </a:lnTo>
                          <a:lnTo>
                            <a:pt x="5188" y="488"/>
                          </a:lnTo>
                          <a:lnTo>
                            <a:pt x="4847" y="634"/>
                          </a:lnTo>
                          <a:lnTo>
                            <a:pt x="4482" y="780"/>
                          </a:lnTo>
                          <a:lnTo>
                            <a:pt x="4141" y="950"/>
                          </a:lnTo>
                          <a:lnTo>
                            <a:pt x="3824" y="1145"/>
                          </a:lnTo>
                          <a:lnTo>
                            <a:pt x="3483" y="1364"/>
                          </a:lnTo>
                          <a:lnTo>
                            <a:pt x="3191" y="1584"/>
                          </a:lnTo>
                          <a:lnTo>
                            <a:pt x="2874" y="1803"/>
                          </a:lnTo>
                          <a:lnTo>
                            <a:pt x="2607" y="2071"/>
                          </a:lnTo>
                          <a:lnTo>
                            <a:pt x="2314" y="2314"/>
                          </a:lnTo>
                          <a:lnTo>
                            <a:pt x="2071" y="2607"/>
                          </a:lnTo>
                          <a:lnTo>
                            <a:pt x="1803" y="2874"/>
                          </a:lnTo>
                          <a:lnTo>
                            <a:pt x="1584" y="3191"/>
                          </a:lnTo>
                          <a:lnTo>
                            <a:pt x="1364" y="3483"/>
                          </a:lnTo>
                          <a:lnTo>
                            <a:pt x="1145" y="3824"/>
                          </a:lnTo>
                          <a:lnTo>
                            <a:pt x="950" y="4141"/>
                          </a:lnTo>
                          <a:lnTo>
                            <a:pt x="780" y="4482"/>
                          </a:lnTo>
                          <a:lnTo>
                            <a:pt x="634" y="4847"/>
                          </a:lnTo>
                          <a:lnTo>
                            <a:pt x="488" y="5188"/>
                          </a:lnTo>
                          <a:lnTo>
                            <a:pt x="366" y="5553"/>
                          </a:lnTo>
                          <a:lnTo>
                            <a:pt x="244" y="5943"/>
                          </a:lnTo>
                          <a:lnTo>
                            <a:pt x="171" y="6333"/>
                          </a:lnTo>
                          <a:lnTo>
                            <a:pt x="98" y="6722"/>
                          </a:lnTo>
                          <a:lnTo>
                            <a:pt x="49" y="7112"/>
                          </a:lnTo>
                          <a:lnTo>
                            <a:pt x="25" y="7502"/>
                          </a:lnTo>
                          <a:lnTo>
                            <a:pt x="1" y="7916"/>
                          </a:lnTo>
                          <a:lnTo>
                            <a:pt x="1" y="7916"/>
                          </a:lnTo>
                          <a:lnTo>
                            <a:pt x="25" y="8330"/>
                          </a:lnTo>
                          <a:lnTo>
                            <a:pt x="49" y="8720"/>
                          </a:lnTo>
                          <a:lnTo>
                            <a:pt x="98" y="9109"/>
                          </a:lnTo>
                          <a:lnTo>
                            <a:pt x="171" y="9499"/>
                          </a:lnTo>
                          <a:lnTo>
                            <a:pt x="244" y="9889"/>
                          </a:lnTo>
                          <a:lnTo>
                            <a:pt x="366" y="10278"/>
                          </a:lnTo>
                          <a:lnTo>
                            <a:pt x="488" y="10644"/>
                          </a:lnTo>
                          <a:lnTo>
                            <a:pt x="634" y="10985"/>
                          </a:lnTo>
                          <a:lnTo>
                            <a:pt x="780" y="11350"/>
                          </a:lnTo>
                          <a:lnTo>
                            <a:pt x="950" y="11691"/>
                          </a:lnTo>
                          <a:lnTo>
                            <a:pt x="1145" y="12008"/>
                          </a:lnTo>
                          <a:lnTo>
                            <a:pt x="1364" y="12348"/>
                          </a:lnTo>
                          <a:lnTo>
                            <a:pt x="1584" y="12641"/>
                          </a:lnTo>
                          <a:lnTo>
                            <a:pt x="1803" y="12957"/>
                          </a:lnTo>
                          <a:lnTo>
                            <a:pt x="2071" y="13225"/>
                          </a:lnTo>
                          <a:lnTo>
                            <a:pt x="2314" y="13518"/>
                          </a:lnTo>
                          <a:lnTo>
                            <a:pt x="2607" y="13761"/>
                          </a:lnTo>
                          <a:lnTo>
                            <a:pt x="2874" y="14029"/>
                          </a:lnTo>
                          <a:lnTo>
                            <a:pt x="3191" y="14248"/>
                          </a:lnTo>
                          <a:lnTo>
                            <a:pt x="3483" y="14467"/>
                          </a:lnTo>
                          <a:lnTo>
                            <a:pt x="3824" y="14687"/>
                          </a:lnTo>
                          <a:lnTo>
                            <a:pt x="4141" y="14881"/>
                          </a:lnTo>
                          <a:lnTo>
                            <a:pt x="4482" y="15052"/>
                          </a:lnTo>
                          <a:lnTo>
                            <a:pt x="4847" y="15198"/>
                          </a:lnTo>
                          <a:lnTo>
                            <a:pt x="5188" y="15344"/>
                          </a:lnTo>
                          <a:lnTo>
                            <a:pt x="5553" y="15466"/>
                          </a:lnTo>
                          <a:lnTo>
                            <a:pt x="5943" y="15588"/>
                          </a:lnTo>
                          <a:lnTo>
                            <a:pt x="6333" y="15661"/>
                          </a:lnTo>
                          <a:lnTo>
                            <a:pt x="6723" y="15734"/>
                          </a:lnTo>
                          <a:lnTo>
                            <a:pt x="7112" y="15783"/>
                          </a:lnTo>
                          <a:lnTo>
                            <a:pt x="7502" y="15807"/>
                          </a:lnTo>
                          <a:lnTo>
                            <a:pt x="7916" y="15831"/>
                          </a:lnTo>
                          <a:lnTo>
                            <a:pt x="7916" y="15831"/>
                          </a:lnTo>
                          <a:lnTo>
                            <a:pt x="8330" y="15807"/>
                          </a:lnTo>
                          <a:lnTo>
                            <a:pt x="8720" y="15783"/>
                          </a:lnTo>
                          <a:lnTo>
                            <a:pt x="9109" y="15734"/>
                          </a:lnTo>
                          <a:lnTo>
                            <a:pt x="9499" y="15661"/>
                          </a:lnTo>
                          <a:lnTo>
                            <a:pt x="9889" y="15588"/>
                          </a:lnTo>
                          <a:lnTo>
                            <a:pt x="10278" y="15466"/>
                          </a:lnTo>
                          <a:lnTo>
                            <a:pt x="10644" y="15344"/>
                          </a:lnTo>
                          <a:lnTo>
                            <a:pt x="10985" y="15198"/>
                          </a:lnTo>
                          <a:lnTo>
                            <a:pt x="11350" y="15052"/>
                          </a:lnTo>
                          <a:lnTo>
                            <a:pt x="11691" y="14881"/>
                          </a:lnTo>
                          <a:lnTo>
                            <a:pt x="12008" y="14687"/>
                          </a:lnTo>
                          <a:lnTo>
                            <a:pt x="12349" y="14467"/>
                          </a:lnTo>
                          <a:lnTo>
                            <a:pt x="12641" y="14248"/>
                          </a:lnTo>
                          <a:lnTo>
                            <a:pt x="12957" y="14029"/>
                          </a:lnTo>
                          <a:lnTo>
                            <a:pt x="13225" y="13761"/>
                          </a:lnTo>
                          <a:lnTo>
                            <a:pt x="13518" y="13518"/>
                          </a:lnTo>
                          <a:lnTo>
                            <a:pt x="13761" y="13225"/>
                          </a:lnTo>
                          <a:lnTo>
                            <a:pt x="14029" y="12957"/>
                          </a:lnTo>
                          <a:lnTo>
                            <a:pt x="14248" y="12641"/>
                          </a:lnTo>
                          <a:lnTo>
                            <a:pt x="14467" y="12348"/>
                          </a:lnTo>
                          <a:lnTo>
                            <a:pt x="14687" y="12008"/>
                          </a:lnTo>
                          <a:lnTo>
                            <a:pt x="14881" y="11691"/>
                          </a:lnTo>
                          <a:lnTo>
                            <a:pt x="15052" y="11350"/>
                          </a:lnTo>
                          <a:lnTo>
                            <a:pt x="15198" y="10985"/>
                          </a:lnTo>
                          <a:lnTo>
                            <a:pt x="15344" y="10644"/>
                          </a:lnTo>
                          <a:lnTo>
                            <a:pt x="15466" y="10278"/>
                          </a:lnTo>
                          <a:lnTo>
                            <a:pt x="15588" y="9889"/>
                          </a:lnTo>
                          <a:lnTo>
                            <a:pt x="15661" y="9499"/>
                          </a:lnTo>
                          <a:lnTo>
                            <a:pt x="15734" y="9109"/>
                          </a:lnTo>
                          <a:lnTo>
                            <a:pt x="15783" y="8720"/>
                          </a:lnTo>
                          <a:lnTo>
                            <a:pt x="15807" y="8330"/>
                          </a:lnTo>
                          <a:lnTo>
                            <a:pt x="15831" y="7916"/>
                          </a:lnTo>
                          <a:lnTo>
                            <a:pt x="15831" y="7916"/>
                          </a:lnTo>
                          <a:lnTo>
                            <a:pt x="15807" y="7502"/>
                          </a:lnTo>
                          <a:lnTo>
                            <a:pt x="15783" y="7112"/>
                          </a:lnTo>
                          <a:lnTo>
                            <a:pt x="15734" y="6722"/>
                          </a:lnTo>
                          <a:lnTo>
                            <a:pt x="15661" y="6333"/>
                          </a:lnTo>
                          <a:lnTo>
                            <a:pt x="15588" y="5943"/>
                          </a:lnTo>
                          <a:lnTo>
                            <a:pt x="15466" y="5553"/>
                          </a:lnTo>
                          <a:lnTo>
                            <a:pt x="15344" y="5188"/>
                          </a:lnTo>
                          <a:lnTo>
                            <a:pt x="15198" y="4847"/>
                          </a:lnTo>
                          <a:lnTo>
                            <a:pt x="15052" y="4482"/>
                          </a:lnTo>
                          <a:lnTo>
                            <a:pt x="14881" y="4141"/>
                          </a:lnTo>
                          <a:lnTo>
                            <a:pt x="14687" y="3824"/>
                          </a:lnTo>
                          <a:lnTo>
                            <a:pt x="14467" y="3483"/>
                          </a:lnTo>
                          <a:lnTo>
                            <a:pt x="14248" y="3191"/>
                          </a:lnTo>
                          <a:lnTo>
                            <a:pt x="14029" y="2874"/>
                          </a:lnTo>
                          <a:lnTo>
                            <a:pt x="13761" y="2607"/>
                          </a:lnTo>
                          <a:lnTo>
                            <a:pt x="13518" y="2314"/>
                          </a:lnTo>
                          <a:lnTo>
                            <a:pt x="13225" y="2071"/>
                          </a:lnTo>
                          <a:lnTo>
                            <a:pt x="12957" y="1803"/>
                          </a:lnTo>
                          <a:lnTo>
                            <a:pt x="12641" y="1584"/>
                          </a:lnTo>
                          <a:lnTo>
                            <a:pt x="12349" y="1364"/>
                          </a:lnTo>
                          <a:lnTo>
                            <a:pt x="12008" y="1145"/>
                          </a:lnTo>
                          <a:lnTo>
                            <a:pt x="11691" y="950"/>
                          </a:lnTo>
                          <a:lnTo>
                            <a:pt x="11350" y="780"/>
                          </a:lnTo>
                          <a:lnTo>
                            <a:pt x="10985" y="634"/>
                          </a:lnTo>
                          <a:lnTo>
                            <a:pt x="10644" y="488"/>
                          </a:lnTo>
                          <a:lnTo>
                            <a:pt x="10278" y="366"/>
                          </a:lnTo>
                          <a:lnTo>
                            <a:pt x="9889" y="244"/>
                          </a:lnTo>
                          <a:lnTo>
                            <a:pt x="9499" y="171"/>
                          </a:lnTo>
                          <a:lnTo>
                            <a:pt x="9109" y="98"/>
                          </a:lnTo>
                          <a:lnTo>
                            <a:pt x="8720" y="49"/>
                          </a:lnTo>
                          <a:lnTo>
                            <a:pt x="8330" y="25"/>
                          </a:lnTo>
                          <a:lnTo>
                            <a:pt x="7916" y="1"/>
                          </a:lnTo>
                          <a:lnTo>
                            <a:pt x="7916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47" name="Shape 847"/>
                    <p:cNvSpPr/>
                    <p:nvPr/>
                  </p:nvSpPr>
                  <p:spPr>
                    <a:xfrm>
                      <a:off x="6673500" y="333700"/>
                      <a:ext cx="347100" cy="3471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884" h="13884" fill="none" extrusionOk="0">
                          <a:moveTo>
                            <a:pt x="6942" y="13883"/>
                          </a:moveTo>
                          <a:lnTo>
                            <a:pt x="6942" y="13883"/>
                          </a:lnTo>
                          <a:lnTo>
                            <a:pt x="6577" y="13883"/>
                          </a:lnTo>
                          <a:lnTo>
                            <a:pt x="6236" y="13834"/>
                          </a:lnTo>
                          <a:lnTo>
                            <a:pt x="5895" y="13810"/>
                          </a:lnTo>
                          <a:lnTo>
                            <a:pt x="5554" y="13737"/>
                          </a:lnTo>
                          <a:lnTo>
                            <a:pt x="5213" y="13664"/>
                          </a:lnTo>
                          <a:lnTo>
                            <a:pt x="4872" y="13566"/>
                          </a:lnTo>
                          <a:lnTo>
                            <a:pt x="4555" y="13469"/>
                          </a:lnTo>
                          <a:lnTo>
                            <a:pt x="4239" y="13323"/>
                          </a:lnTo>
                          <a:lnTo>
                            <a:pt x="3946" y="13201"/>
                          </a:lnTo>
                          <a:lnTo>
                            <a:pt x="3630" y="13031"/>
                          </a:lnTo>
                          <a:lnTo>
                            <a:pt x="3337" y="12884"/>
                          </a:lnTo>
                          <a:lnTo>
                            <a:pt x="3069" y="12690"/>
                          </a:lnTo>
                          <a:lnTo>
                            <a:pt x="2802" y="12495"/>
                          </a:lnTo>
                          <a:lnTo>
                            <a:pt x="2534" y="12300"/>
                          </a:lnTo>
                          <a:lnTo>
                            <a:pt x="2290" y="12081"/>
                          </a:lnTo>
                          <a:lnTo>
                            <a:pt x="2047" y="11837"/>
                          </a:lnTo>
                          <a:lnTo>
                            <a:pt x="1803" y="11594"/>
                          </a:lnTo>
                          <a:lnTo>
                            <a:pt x="1584" y="11350"/>
                          </a:lnTo>
                          <a:lnTo>
                            <a:pt x="1389" y="11082"/>
                          </a:lnTo>
                          <a:lnTo>
                            <a:pt x="1194" y="10814"/>
                          </a:lnTo>
                          <a:lnTo>
                            <a:pt x="999" y="10546"/>
                          </a:lnTo>
                          <a:lnTo>
                            <a:pt x="853" y="10254"/>
                          </a:lnTo>
                          <a:lnTo>
                            <a:pt x="683" y="9938"/>
                          </a:lnTo>
                          <a:lnTo>
                            <a:pt x="561" y="9645"/>
                          </a:lnTo>
                          <a:lnTo>
                            <a:pt x="415" y="9329"/>
                          </a:lnTo>
                          <a:lnTo>
                            <a:pt x="317" y="9012"/>
                          </a:lnTo>
                          <a:lnTo>
                            <a:pt x="220" y="8671"/>
                          </a:lnTo>
                          <a:lnTo>
                            <a:pt x="147" y="8330"/>
                          </a:lnTo>
                          <a:lnTo>
                            <a:pt x="74" y="7989"/>
                          </a:lnTo>
                          <a:lnTo>
                            <a:pt x="49" y="7648"/>
                          </a:lnTo>
                          <a:lnTo>
                            <a:pt x="1" y="7307"/>
                          </a:lnTo>
                          <a:lnTo>
                            <a:pt x="1" y="6942"/>
                          </a:lnTo>
                          <a:lnTo>
                            <a:pt x="1" y="6942"/>
                          </a:lnTo>
                          <a:lnTo>
                            <a:pt x="1" y="6577"/>
                          </a:lnTo>
                          <a:lnTo>
                            <a:pt x="49" y="6236"/>
                          </a:lnTo>
                          <a:lnTo>
                            <a:pt x="74" y="5895"/>
                          </a:lnTo>
                          <a:lnTo>
                            <a:pt x="147" y="5554"/>
                          </a:lnTo>
                          <a:lnTo>
                            <a:pt x="220" y="5213"/>
                          </a:lnTo>
                          <a:lnTo>
                            <a:pt x="317" y="4872"/>
                          </a:lnTo>
                          <a:lnTo>
                            <a:pt x="415" y="4555"/>
                          </a:lnTo>
                          <a:lnTo>
                            <a:pt x="561" y="4238"/>
                          </a:lnTo>
                          <a:lnTo>
                            <a:pt x="683" y="3946"/>
                          </a:lnTo>
                          <a:lnTo>
                            <a:pt x="853" y="3630"/>
                          </a:lnTo>
                          <a:lnTo>
                            <a:pt x="999" y="3337"/>
                          </a:lnTo>
                          <a:lnTo>
                            <a:pt x="1194" y="3069"/>
                          </a:lnTo>
                          <a:lnTo>
                            <a:pt x="1389" y="2802"/>
                          </a:lnTo>
                          <a:lnTo>
                            <a:pt x="1584" y="2534"/>
                          </a:lnTo>
                          <a:lnTo>
                            <a:pt x="1803" y="2290"/>
                          </a:lnTo>
                          <a:lnTo>
                            <a:pt x="2047" y="2047"/>
                          </a:lnTo>
                          <a:lnTo>
                            <a:pt x="2290" y="1803"/>
                          </a:lnTo>
                          <a:lnTo>
                            <a:pt x="2534" y="1584"/>
                          </a:lnTo>
                          <a:lnTo>
                            <a:pt x="2802" y="1389"/>
                          </a:lnTo>
                          <a:lnTo>
                            <a:pt x="3069" y="1194"/>
                          </a:lnTo>
                          <a:lnTo>
                            <a:pt x="3337" y="999"/>
                          </a:lnTo>
                          <a:lnTo>
                            <a:pt x="3630" y="853"/>
                          </a:lnTo>
                          <a:lnTo>
                            <a:pt x="3946" y="683"/>
                          </a:lnTo>
                          <a:lnTo>
                            <a:pt x="4239" y="561"/>
                          </a:lnTo>
                          <a:lnTo>
                            <a:pt x="4555" y="415"/>
                          </a:lnTo>
                          <a:lnTo>
                            <a:pt x="4872" y="317"/>
                          </a:lnTo>
                          <a:lnTo>
                            <a:pt x="5213" y="220"/>
                          </a:lnTo>
                          <a:lnTo>
                            <a:pt x="5554" y="147"/>
                          </a:lnTo>
                          <a:lnTo>
                            <a:pt x="5895" y="74"/>
                          </a:lnTo>
                          <a:lnTo>
                            <a:pt x="6236" y="49"/>
                          </a:lnTo>
                          <a:lnTo>
                            <a:pt x="6577" y="1"/>
                          </a:lnTo>
                          <a:lnTo>
                            <a:pt x="6942" y="1"/>
                          </a:lnTo>
                          <a:lnTo>
                            <a:pt x="6942" y="1"/>
                          </a:lnTo>
                          <a:lnTo>
                            <a:pt x="7307" y="1"/>
                          </a:lnTo>
                          <a:lnTo>
                            <a:pt x="7648" y="49"/>
                          </a:lnTo>
                          <a:lnTo>
                            <a:pt x="7989" y="74"/>
                          </a:lnTo>
                          <a:lnTo>
                            <a:pt x="8330" y="147"/>
                          </a:lnTo>
                          <a:lnTo>
                            <a:pt x="8671" y="220"/>
                          </a:lnTo>
                          <a:lnTo>
                            <a:pt x="9012" y="317"/>
                          </a:lnTo>
                          <a:lnTo>
                            <a:pt x="9329" y="415"/>
                          </a:lnTo>
                          <a:lnTo>
                            <a:pt x="9645" y="561"/>
                          </a:lnTo>
                          <a:lnTo>
                            <a:pt x="9938" y="683"/>
                          </a:lnTo>
                          <a:lnTo>
                            <a:pt x="10254" y="853"/>
                          </a:lnTo>
                          <a:lnTo>
                            <a:pt x="10546" y="999"/>
                          </a:lnTo>
                          <a:lnTo>
                            <a:pt x="10814" y="1194"/>
                          </a:lnTo>
                          <a:lnTo>
                            <a:pt x="11082" y="1389"/>
                          </a:lnTo>
                          <a:lnTo>
                            <a:pt x="11350" y="1584"/>
                          </a:lnTo>
                          <a:lnTo>
                            <a:pt x="11594" y="1803"/>
                          </a:lnTo>
                          <a:lnTo>
                            <a:pt x="11837" y="2047"/>
                          </a:lnTo>
                          <a:lnTo>
                            <a:pt x="12081" y="2290"/>
                          </a:lnTo>
                          <a:lnTo>
                            <a:pt x="12300" y="2534"/>
                          </a:lnTo>
                          <a:lnTo>
                            <a:pt x="12495" y="2802"/>
                          </a:lnTo>
                          <a:lnTo>
                            <a:pt x="12690" y="3069"/>
                          </a:lnTo>
                          <a:lnTo>
                            <a:pt x="12885" y="3337"/>
                          </a:lnTo>
                          <a:lnTo>
                            <a:pt x="13031" y="3630"/>
                          </a:lnTo>
                          <a:lnTo>
                            <a:pt x="13201" y="3946"/>
                          </a:lnTo>
                          <a:lnTo>
                            <a:pt x="13323" y="4238"/>
                          </a:lnTo>
                          <a:lnTo>
                            <a:pt x="13469" y="4555"/>
                          </a:lnTo>
                          <a:lnTo>
                            <a:pt x="13566" y="4872"/>
                          </a:lnTo>
                          <a:lnTo>
                            <a:pt x="13664" y="5213"/>
                          </a:lnTo>
                          <a:lnTo>
                            <a:pt x="13737" y="5554"/>
                          </a:lnTo>
                          <a:lnTo>
                            <a:pt x="13810" y="5895"/>
                          </a:lnTo>
                          <a:lnTo>
                            <a:pt x="13834" y="6236"/>
                          </a:lnTo>
                          <a:lnTo>
                            <a:pt x="13883" y="6577"/>
                          </a:lnTo>
                          <a:lnTo>
                            <a:pt x="13883" y="6942"/>
                          </a:lnTo>
                          <a:lnTo>
                            <a:pt x="13883" y="6942"/>
                          </a:lnTo>
                          <a:lnTo>
                            <a:pt x="13883" y="7307"/>
                          </a:lnTo>
                          <a:lnTo>
                            <a:pt x="13834" y="7648"/>
                          </a:lnTo>
                          <a:lnTo>
                            <a:pt x="13810" y="7989"/>
                          </a:lnTo>
                          <a:lnTo>
                            <a:pt x="13737" y="8330"/>
                          </a:lnTo>
                          <a:lnTo>
                            <a:pt x="13664" y="8671"/>
                          </a:lnTo>
                          <a:lnTo>
                            <a:pt x="13566" y="9012"/>
                          </a:lnTo>
                          <a:lnTo>
                            <a:pt x="13469" y="9329"/>
                          </a:lnTo>
                          <a:lnTo>
                            <a:pt x="13323" y="9645"/>
                          </a:lnTo>
                          <a:lnTo>
                            <a:pt x="13201" y="9938"/>
                          </a:lnTo>
                          <a:lnTo>
                            <a:pt x="13031" y="10254"/>
                          </a:lnTo>
                          <a:lnTo>
                            <a:pt x="12885" y="10546"/>
                          </a:lnTo>
                          <a:lnTo>
                            <a:pt x="12690" y="10814"/>
                          </a:lnTo>
                          <a:lnTo>
                            <a:pt x="12495" y="11082"/>
                          </a:lnTo>
                          <a:lnTo>
                            <a:pt x="12300" y="11350"/>
                          </a:lnTo>
                          <a:lnTo>
                            <a:pt x="12081" y="11594"/>
                          </a:lnTo>
                          <a:lnTo>
                            <a:pt x="11837" y="11837"/>
                          </a:lnTo>
                          <a:lnTo>
                            <a:pt x="11594" y="12081"/>
                          </a:lnTo>
                          <a:lnTo>
                            <a:pt x="11350" y="12300"/>
                          </a:lnTo>
                          <a:lnTo>
                            <a:pt x="11082" y="12495"/>
                          </a:lnTo>
                          <a:lnTo>
                            <a:pt x="10814" y="12690"/>
                          </a:lnTo>
                          <a:lnTo>
                            <a:pt x="10546" y="12884"/>
                          </a:lnTo>
                          <a:lnTo>
                            <a:pt x="10254" y="13031"/>
                          </a:lnTo>
                          <a:lnTo>
                            <a:pt x="9938" y="13201"/>
                          </a:lnTo>
                          <a:lnTo>
                            <a:pt x="9645" y="13323"/>
                          </a:lnTo>
                          <a:lnTo>
                            <a:pt x="9329" y="13469"/>
                          </a:lnTo>
                          <a:lnTo>
                            <a:pt x="9012" y="13566"/>
                          </a:lnTo>
                          <a:lnTo>
                            <a:pt x="8671" y="13664"/>
                          </a:lnTo>
                          <a:lnTo>
                            <a:pt x="8330" y="13737"/>
                          </a:lnTo>
                          <a:lnTo>
                            <a:pt x="7989" y="13810"/>
                          </a:lnTo>
                          <a:lnTo>
                            <a:pt x="7648" y="13834"/>
                          </a:lnTo>
                          <a:lnTo>
                            <a:pt x="7307" y="13883"/>
                          </a:lnTo>
                          <a:lnTo>
                            <a:pt x="6942" y="13883"/>
                          </a:lnTo>
                          <a:lnTo>
                            <a:pt x="6942" y="13883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48" name="Shape 848"/>
                    <p:cNvSpPr/>
                    <p:nvPr/>
                  </p:nvSpPr>
                  <p:spPr>
                    <a:xfrm>
                      <a:off x="6848850" y="397625"/>
                      <a:ext cx="54825" cy="1693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93" h="6772" fill="none" extrusionOk="0">
                          <a:moveTo>
                            <a:pt x="1" y="1"/>
                          </a:moveTo>
                          <a:lnTo>
                            <a:pt x="1" y="4580"/>
                          </a:lnTo>
                          <a:lnTo>
                            <a:pt x="2193" y="6772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49" name="Shape 849"/>
                    <p:cNvSpPr/>
                    <p:nvPr/>
                  </p:nvSpPr>
                  <p:spPr>
                    <a:xfrm>
                      <a:off x="6847025" y="333700"/>
                      <a:ext cx="25" cy="292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170" fill="none" extrusionOk="0">
                          <a:moveTo>
                            <a:pt x="1" y="1170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0" name="Shape 850"/>
                    <p:cNvSpPr/>
                    <p:nvPr/>
                  </p:nvSpPr>
                  <p:spPr>
                    <a:xfrm>
                      <a:off x="6760575" y="35685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1" name="Shape 851"/>
                    <p:cNvSpPr/>
                    <p:nvPr/>
                  </p:nvSpPr>
                  <p:spPr>
                    <a:xfrm>
                      <a:off x="6760575" y="356850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1" y="0"/>
                          </a:moveTo>
                          <a:lnTo>
                            <a:pt x="561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2" name="Shape 852"/>
                    <p:cNvSpPr/>
                    <p:nvPr/>
                  </p:nvSpPr>
                  <p:spPr>
                    <a:xfrm>
                      <a:off x="6696650" y="42077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3" name="Shape 853"/>
                    <p:cNvSpPr/>
                    <p:nvPr/>
                  </p:nvSpPr>
                  <p:spPr>
                    <a:xfrm>
                      <a:off x="6696650" y="420775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0" y="0"/>
                          </a:moveTo>
                          <a:lnTo>
                            <a:pt x="999" y="56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4" name="Shape 854"/>
                    <p:cNvSpPr/>
                    <p:nvPr/>
                  </p:nvSpPr>
                  <p:spPr>
                    <a:xfrm>
                      <a:off x="6673500" y="507225"/>
                      <a:ext cx="292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70" h="1" fill="none" extrusionOk="0">
                          <a:moveTo>
                            <a:pt x="1" y="1"/>
                          </a:moveTo>
                          <a:lnTo>
                            <a:pt x="117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5" name="Shape 855"/>
                    <p:cNvSpPr/>
                    <p:nvPr/>
                  </p:nvSpPr>
                  <p:spPr>
                    <a:xfrm>
                      <a:off x="6696650" y="59370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6" name="Shape 856"/>
                    <p:cNvSpPr/>
                    <p:nvPr/>
                  </p:nvSpPr>
                  <p:spPr>
                    <a:xfrm>
                      <a:off x="6696650" y="579700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0" y="560"/>
                          </a:moveTo>
                          <a:lnTo>
                            <a:pt x="999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7" name="Shape 857"/>
                    <p:cNvSpPr/>
                    <p:nvPr/>
                  </p:nvSpPr>
                  <p:spPr>
                    <a:xfrm>
                      <a:off x="6760575" y="632675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1" y="999"/>
                          </a:moveTo>
                          <a:lnTo>
                            <a:pt x="56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8" name="Shape 858"/>
                    <p:cNvSpPr/>
                    <p:nvPr/>
                  </p:nvSpPr>
                  <p:spPr>
                    <a:xfrm>
                      <a:off x="6760575" y="65762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1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59" name="Shape 859"/>
                    <p:cNvSpPr/>
                    <p:nvPr/>
                  </p:nvSpPr>
                  <p:spPr>
                    <a:xfrm>
                      <a:off x="6847025" y="651550"/>
                      <a:ext cx="25" cy="292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170" fill="none" extrusionOk="0">
                          <a:moveTo>
                            <a:pt x="1" y="0"/>
                          </a:moveTo>
                          <a:lnTo>
                            <a:pt x="1" y="116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60" name="Shape 860"/>
                    <p:cNvSpPr/>
                    <p:nvPr/>
                  </p:nvSpPr>
                  <p:spPr>
                    <a:xfrm>
                      <a:off x="6919500" y="632675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560" y="999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61" name="Shape 861"/>
                    <p:cNvSpPr/>
                    <p:nvPr/>
                  </p:nvSpPr>
                  <p:spPr>
                    <a:xfrm>
                      <a:off x="6933500" y="65762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62" name="Shape 862"/>
                    <p:cNvSpPr/>
                    <p:nvPr/>
                  </p:nvSpPr>
                  <p:spPr>
                    <a:xfrm>
                      <a:off x="6972475" y="579700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999" y="56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63" name="Shape 863"/>
                    <p:cNvSpPr/>
                    <p:nvPr/>
                  </p:nvSpPr>
                  <p:spPr>
                    <a:xfrm>
                      <a:off x="6997425" y="59370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64" name="Shape 864"/>
                    <p:cNvSpPr/>
                    <p:nvPr/>
                  </p:nvSpPr>
                  <p:spPr>
                    <a:xfrm>
                      <a:off x="6991350" y="507225"/>
                      <a:ext cx="2925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70" h="1" fill="none" extrusionOk="0">
                          <a:moveTo>
                            <a:pt x="1169" y="1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65" name="Shape 865"/>
                    <p:cNvSpPr/>
                    <p:nvPr/>
                  </p:nvSpPr>
                  <p:spPr>
                    <a:xfrm>
                      <a:off x="6972475" y="420775"/>
                      <a:ext cx="24975" cy="140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9" h="561" fill="none" extrusionOk="0">
                          <a:moveTo>
                            <a:pt x="0" y="561"/>
                          </a:moveTo>
                          <a:lnTo>
                            <a:pt x="999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66" name="Shape 866"/>
                    <p:cNvSpPr/>
                    <p:nvPr/>
                  </p:nvSpPr>
                  <p:spPr>
                    <a:xfrm>
                      <a:off x="6997425" y="420775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1" y="0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67" name="Shape 867"/>
                    <p:cNvSpPr/>
                    <p:nvPr/>
                  </p:nvSpPr>
                  <p:spPr>
                    <a:xfrm>
                      <a:off x="6919500" y="356850"/>
                      <a:ext cx="14025" cy="249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61" h="999" fill="none" extrusionOk="0">
                          <a:moveTo>
                            <a:pt x="560" y="0"/>
                          </a:moveTo>
                          <a:lnTo>
                            <a:pt x="0" y="999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68" name="Shape 868"/>
                    <p:cNvSpPr/>
                    <p:nvPr/>
                  </p:nvSpPr>
                  <p:spPr>
                    <a:xfrm>
                      <a:off x="6933500" y="356850"/>
                      <a:ext cx="25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" h="1" fill="none" extrusionOk="0">
                          <a:moveTo>
                            <a:pt x="0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  <p:grpSp>
                <p:nvGrpSpPr>
                  <p:cNvPr id="869" name="Shape 869"/>
                  <p:cNvGrpSpPr/>
                  <p:nvPr/>
                </p:nvGrpSpPr>
                <p:grpSpPr>
                  <a:xfrm>
                    <a:off x="2945587" y="1851448"/>
                    <a:ext cx="215966" cy="342398"/>
                    <a:chOff x="6718575" y="2318625"/>
                    <a:chExt cx="256950" cy="407375"/>
                  </a:xfrm>
                </p:grpSpPr>
                <p:sp>
                  <p:nvSpPr>
                    <p:cNvPr id="870" name="Shape 870"/>
                    <p:cNvSpPr/>
                    <p:nvPr/>
                  </p:nvSpPr>
                  <p:spPr>
                    <a:xfrm>
                      <a:off x="6795900" y="2673600"/>
                      <a:ext cx="102300" cy="22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902" fill="none" extrusionOk="0">
                          <a:moveTo>
                            <a:pt x="4092" y="902"/>
                          </a:moveTo>
                          <a:lnTo>
                            <a:pt x="4092" y="1"/>
                          </a:lnTo>
                          <a:lnTo>
                            <a:pt x="0" y="1"/>
                          </a:lnTo>
                          <a:lnTo>
                            <a:pt x="0" y="902"/>
                          </a:lnTo>
                          <a:lnTo>
                            <a:pt x="4092" y="902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71" name="Shape 871"/>
                    <p:cNvSpPr/>
                    <p:nvPr/>
                  </p:nvSpPr>
                  <p:spPr>
                    <a:xfrm>
                      <a:off x="6795900" y="2650475"/>
                      <a:ext cx="102300" cy="22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902" fill="none" extrusionOk="0">
                          <a:moveTo>
                            <a:pt x="4092" y="901"/>
                          </a:moveTo>
                          <a:lnTo>
                            <a:pt x="4092" y="0"/>
                          </a:lnTo>
                          <a:lnTo>
                            <a:pt x="0" y="0"/>
                          </a:lnTo>
                          <a:lnTo>
                            <a:pt x="0" y="901"/>
                          </a:lnTo>
                          <a:lnTo>
                            <a:pt x="4092" y="90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72" name="Shape 872"/>
                    <p:cNvSpPr/>
                    <p:nvPr/>
                  </p:nvSpPr>
                  <p:spPr>
                    <a:xfrm>
                      <a:off x="6795900" y="2696125"/>
                      <a:ext cx="102300" cy="29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1195" fill="none" extrusionOk="0">
                          <a:moveTo>
                            <a:pt x="0" y="1"/>
                          </a:moveTo>
                          <a:lnTo>
                            <a:pt x="0" y="171"/>
                          </a:lnTo>
                          <a:lnTo>
                            <a:pt x="0" y="171"/>
                          </a:lnTo>
                          <a:lnTo>
                            <a:pt x="24" y="318"/>
                          </a:lnTo>
                          <a:lnTo>
                            <a:pt x="98" y="464"/>
                          </a:lnTo>
                          <a:lnTo>
                            <a:pt x="195" y="585"/>
                          </a:lnTo>
                          <a:lnTo>
                            <a:pt x="341" y="659"/>
                          </a:lnTo>
                          <a:lnTo>
                            <a:pt x="1875" y="1170"/>
                          </a:lnTo>
                          <a:lnTo>
                            <a:pt x="1875" y="1170"/>
                          </a:lnTo>
                          <a:lnTo>
                            <a:pt x="2046" y="1194"/>
                          </a:lnTo>
                          <a:lnTo>
                            <a:pt x="2046" y="1194"/>
                          </a:lnTo>
                          <a:lnTo>
                            <a:pt x="2216" y="1170"/>
                          </a:lnTo>
                          <a:lnTo>
                            <a:pt x="3751" y="659"/>
                          </a:lnTo>
                          <a:lnTo>
                            <a:pt x="3751" y="659"/>
                          </a:lnTo>
                          <a:lnTo>
                            <a:pt x="3897" y="585"/>
                          </a:lnTo>
                          <a:lnTo>
                            <a:pt x="3994" y="464"/>
                          </a:lnTo>
                          <a:lnTo>
                            <a:pt x="4067" y="318"/>
                          </a:lnTo>
                          <a:lnTo>
                            <a:pt x="4092" y="171"/>
                          </a:lnTo>
                          <a:lnTo>
                            <a:pt x="4092" y="1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73" name="Shape 873"/>
                    <p:cNvSpPr/>
                    <p:nvPr/>
                  </p:nvSpPr>
                  <p:spPr>
                    <a:xfrm>
                      <a:off x="6784925" y="2459275"/>
                      <a:ext cx="35350" cy="166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4" h="6675" fill="none" extrusionOk="0">
                          <a:moveTo>
                            <a:pt x="1413" y="6674"/>
                          </a:moveTo>
                          <a:lnTo>
                            <a:pt x="1413" y="6674"/>
                          </a:lnTo>
                          <a:lnTo>
                            <a:pt x="585" y="2850"/>
                          </a:ln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74" name="Shape 874"/>
                    <p:cNvSpPr/>
                    <p:nvPr/>
                  </p:nvSpPr>
                  <p:spPr>
                    <a:xfrm>
                      <a:off x="6718575" y="2318625"/>
                      <a:ext cx="256950" cy="3075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78" h="12301" fill="none" extrusionOk="0">
                          <a:moveTo>
                            <a:pt x="7185" y="12300"/>
                          </a:moveTo>
                          <a:lnTo>
                            <a:pt x="7185" y="12300"/>
                          </a:lnTo>
                          <a:lnTo>
                            <a:pt x="7307" y="11764"/>
                          </a:lnTo>
                          <a:lnTo>
                            <a:pt x="7477" y="11253"/>
                          </a:lnTo>
                          <a:lnTo>
                            <a:pt x="7672" y="10766"/>
                          </a:lnTo>
                          <a:lnTo>
                            <a:pt x="7891" y="10327"/>
                          </a:lnTo>
                          <a:lnTo>
                            <a:pt x="8135" y="9913"/>
                          </a:lnTo>
                          <a:lnTo>
                            <a:pt x="8378" y="9499"/>
                          </a:lnTo>
                          <a:lnTo>
                            <a:pt x="8914" y="8720"/>
                          </a:lnTo>
                          <a:lnTo>
                            <a:pt x="9182" y="8330"/>
                          </a:lnTo>
                          <a:lnTo>
                            <a:pt x="9425" y="7941"/>
                          </a:lnTo>
                          <a:lnTo>
                            <a:pt x="9645" y="7551"/>
                          </a:lnTo>
                          <a:lnTo>
                            <a:pt x="9864" y="7113"/>
                          </a:lnTo>
                          <a:lnTo>
                            <a:pt x="10034" y="6674"/>
                          </a:lnTo>
                          <a:lnTo>
                            <a:pt x="10156" y="6187"/>
                          </a:lnTo>
                          <a:lnTo>
                            <a:pt x="10229" y="5676"/>
                          </a:lnTo>
                          <a:lnTo>
                            <a:pt x="10253" y="5408"/>
                          </a:lnTo>
                          <a:lnTo>
                            <a:pt x="10278" y="5140"/>
                          </a:lnTo>
                          <a:lnTo>
                            <a:pt x="10278" y="5140"/>
                          </a:lnTo>
                          <a:lnTo>
                            <a:pt x="10229" y="4604"/>
                          </a:lnTo>
                          <a:lnTo>
                            <a:pt x="10156" y="4093"/>
                          </a:lnTo>
                          <a:lnTo>
                            <a:pt x="10034" y="3605"/>
                          </a:lnTo>
                          <a:lnTo>
                            <a:pt x="9864" y="3143"/>
                          </a:lnTo>
                          <a:lnTo>
                            <a:pt x="9645" y="2680"/>
                          </a:lnTo>
                          <a:lnTo>
                            <a:pt x="9401" y="2266"/>
                          </a:lnTo>
                          <a:lnTo>
                            <a:pt x="9084" y="1876"/>
                          </a:lnTo>
                          <a:lnTo>
                            <a:pt x="8768" y="1511"/>
                          </a:lnTo>
                          <a:lnTo>
                            <a:pt x="8402" y="1170"/>
                          </a:lnTo>
                          <a:lnTo>
                            <a:pt x="8013" y="878"/>
                          </a:lnTo>
                          <a:lnTo>
                            <a:pt x="7574" y="634"/>
                          </a:lnTo>
                          <a:lnTo>
                            <a:pt x="7136" y="415"/>
                          </a:lnTo>
                          <a:lnTo>
                            <a:pt x="6673" y="244"/>
                          </a:lnTo>
                          <a:lnTo>
                            <a:pt x="6162" y="98"/>
                          </a:lnTo>
                          <a:lnTo>
                            <a:pt x="5675" y="25"/>
                          </a:lnTo>
                          <a:lnTo>
                            <a:pt x="5139" y="1"/>
                          </a:lnTo>
                          <a:lnTo>
                            <a:pt x="5139" y="1"/>
                          </a:lnTo>
                          <a:lnTo>
                            <a:pt x="4603" y="25"/>
                          </a:lnTo>
                          <a:lnTo>
                            <a:pt x="4116" y="98"/>
                          </a:lnTo>
                          <a:lnTo>
                            <a:pt x="3605" y="244"/>
                          </a:lnTo>
                          <a:lnTo>
                            <a:pt x="3142" y="415"/>
                          </a:lnTo>
                          <a:lnTo>
                            <a:pt x="2703" y="634"/>
                          </a:lnTo>
                          <a:lnTo>
                            <a:pt x="2265" y="878"/>
                          </a:lnTo>
                          <a:lnTo>
                            <a:pt x="1875" y="1170"/>
                          </a:lnTo>
                          <a:lnTo>
                            <a:pt x="1510" y="1511"/>
                          </a:lnTo>
                          <a:lnTo>
                            <a:pt x="1193" y="1876"/>
                          </a:lnTo>
                          <a:lnTo>
                            <a:pt x="877" y="2266"/>
                          </a:lnTo>
                          <a:lnTo>
                            <a:pt x="633" y="2680"/>
                          </a:lnTo>
                          <a:lnTo>
                            <a:pt x="414" y="3143"/>
                          </a:lnTo>
                          <a:lnTo>
                            <a:pt x="244" y="3605"/>
                          </a:lnTo>
                          <a:lnTo>
                            <a:pt x="122" y="4093"/>
                          </a:lnTo>
                          <a:lnTo>
                            <a:pt x="49" y="4604"/>
                          </a:lnTo>
                          <a:lnTo>
                            <a:pt x="0" y="5140"/>
                          </a:lnTo>
                          <a:lnTo>
                            <a:pt x="0" y="5140"/>
                          </a:lnTo>
                          <a:lnTo>
                            <a:pt x="24" y="5408"/>
                          </a:lnTo>
                          <a:lnTo>
                            <a:pt x="49" y="5676"/>
                          </a:lnTo>
                          <a:lnTo>
                            <a:pt x="122" y="6187"/>
                          </a:lnTo>
                          <a:lnTo>
                            <a:pt x="244" y="6674"/>
                          </a:lnTo>
                          <a:lnTo>
                            <a:pt x="414" y="7113"/>
                          </a:lnTo>
                          <a:lnTo>
                            <a:pt x="633" y="7551"/>
                          </a:lnTo>
                          <a:lnTo>
                            <a:pt x="852" y="7941"/>
                          </a:lnTo>
                          <a:lnTo>
                            <a:pt x="1096" y="8330"/>
                          </a:lnTo>
                          <a:lnTo>
                            <a:pt x="1364" y="8720"/>
                          </a:lnTo>
                          <a:lnTo>
                            <a:pt x="1900" y="9499"/>
                          </a:lnTo>
                          <a:lnTo>
                            <a:pt x="2143" y="9913"/>
                          </a:lnTo>
                          <a:lnTo>
                            <a:pt x="2387" y="10327"/>
                          </a:lnTo>
                          <a:lnTo>
                            <a:pt x="2606" y="10766"/>
                          </a:lnTo>
                          <a:lnTo>
                            <a:pt x="2801" y="11253"/>
                          </a:lnTo>
                          <a:lnTo>
                            <a:pt x="2971" y="11764"/>
                          </a:lnTo>
                          <a:lnTo>
                            <a:pt x="3093" y="1230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75" name="Shape 875"/>
                    <p:cNvSpPr/>
                    <p:nvPr/>
                  </p:nvSpPr>
                  <p:spPr>
                    <a:xfrm>
                      <a:off x="6873825" y="2459275"/>
                      <a:ext cx="35350" cy="166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4" h="6675" fill="none" extrusionOk="0">
                          <a:moveTo>
                            <a:pt x="1413" y="1"/>
                          </a:moveTo>
                          <a:lnTo>
                            <a:pt x="1413" y="1"/>
                          </a:lnTo>
                          <a:lnTo>
                            <a:pt x="829" y="2850"/>
                          </a:lnTo>
                          <a:lnTo>
                            <a:pt x="1" y="6674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76" name="Shape 876"/>
                    <p:cNvSpPr/>
                    <p:nvPr/>
                  </p:nvSpPr>
                  <p:spPr>
                    <a:xfrm>
                      <a:off x="6801975" y="2453200"/>
                      <a:ext cx="90150" cy="195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06" h="780" fill="none" extrusionOk="0">
                          <a:moveTo>
                            <a:pt x="1" y="73"/>
                          </a:moveTo>
                          <a:lnTo>
                            <a:pt x="829" y="780"/>
                          </a:lnTo>
                          <a:lnTo>
                            <a:pt x="1657" y="73"/>
                          </a:lnTo>
                          <a:lnTo>
                            <a:pt x="1657" y="73"/>
                          </a:lnTo>
                          <a:lnTo>
                            <a:pt x="1730" y="25"/>
                          </a:lnTo>
                          <a:lnTo>
                            <a:pt x="1803" y="0"/>
                          </a:lnTo>
                          <a:lnTo>
                            <a:pt x="1876" y="25"/>
                          </a:lnTo>
                          <a:lnTo>
                            <a:pt x="1949" y="73"/>
                          </a:lnTo>
                          <a:lnTo>
                            <a:pt x="2777" y="780"/>
                          </a:lnTo>
                          <a:lnTo>
                            <a:pt x="3605" y="73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  <p:sp>
                  <p:nvSpPr>
                    <p:cNvPr id="877" name="Shape 877"/>
                    <p:cNvSpPr/>
                    <p:nvPr/>
                  </p:nvSpPr>
                  <p:spPr>
                    <a:xfrm>
                      <a:off x="6795900" y="2628550"/>
                      <a:ext cx="102300" cy="2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92" h="1" fill="none" extrusionOk="0">
                          <a:moveTo>
                            <a:pt x="0" y="1"/>
                          </a:moveTo>
                          <a:lnTo>
                            <a:pt x="4092" y="1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CFE2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050"/>
                    </a:p>
                  </p:txBody>
                </p:sp>
              </p:grpSp>
            </p:grpSp>
          </p:grpSp>
          <p:grpSp>
            <p:nvGrpSpPr>
              <p:cNvPr id="878" name="Shape 878"/>
              <p:cNvGrpSpPr/>
              <p:nvPr/>
            </p:nvGrpSpPr>
            <p:grpSpPr>
              <a:xfrm>
                <a:off x="8252286" y="186861"/>
                <a:ext cx="342881" cy="418127"/>
                <a:chOff x="596350" y="929175"/>
                <a:chExt cx="407950" cy="497475"/>
              </a:xfrm>
            </p:grpSpPr>
            <p:sp>
              <p:nvSpPr>
                <p:cNvPr id="879" name="Shape 879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80" name="Shape 880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81" name="Shape 881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82" name="Shape 882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83" name="Shape 883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84" name="Shape 884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85" name="Shape 885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886" name="Shape 886"/>
              <p:cNvSpPr/>
              <p:nvPr/>
            </p:nvSpPr>
            <p:spPr>
              <a:xfrm>
                <a:off x="9152752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887" name="Shape 887"/>
              <p:cNvGrpSpPr/>
              <p:nvPr/>
            </p:nvGrpSpPr>
            <p:grpSpPr>
              <a:xfrm>
                <a:off x="8724745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888" name="Shape 888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89" name="Shape 889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890" name="Shape 890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891" name="Shape 891"/>
              <p:cNvSpPr/>
              <p:nvPr/>
            </p:nvSpPr>
            <p:spPr>
              <a:xfrm>
                <a:off x="9124314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</p:grp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1338192" y="222080"/>
            <a:ext cx="4911974" cy="2607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 b="1" i="1"/>
            </a:lvl1pPr>
            <a:lvl2pPr lvl="1" rtl="0">
              <a:spcBef>
                <a:spcPts val="0"/>
              </a:spcBef>
              <a:buSzPct val="100000"/>
              <a:defRPr sz="3000" b="1" i="1"/>
            </a:lvl2pPr>
            <a:lvl3pPr lvl="2" rtl="0">
              <a:spcBef>
                <a:spcPts val="0"/>
              </a:spcBef>
              <a:buSzPct val="100000"/>
              <a:defRPr sz="3000" b="1" i="1"/>
            </a:lvl3pPr>
            <a:lvl4pPr lvl="3" rtl="0">
              <a:spcBef>
                <a:spcPts val="0"/>
              </a:spcBef>
              <a:buSzPct val="100000"/>
              <a:defRPr sz="3000" b="1" i="1"/>
            </a:lvl4pPr>
            <a:lvl5pPr lvl="4" rtl="0">
              <a:spcBef>
                <a:spcPts val="0"/>
              </a:spcBef>
              <a:buSzPct val="100000"/>
              <a:defRPr sz="3000" b="1" i="1"/>
            </a:lvl5pPr>
            <a:lvl6pPr lvl="5" rtl="0">
              <a:spcBef>
                <a:spcPts val="0"/>
              </a:spcBef>
              <a:buSzPct val="100000"/>
              <a:defRPr sz="3000" b="1" i="1"/>
            </a:lvl6pPr>
            <a:lvl7pPr lvl="6" rtl="0">
              <a:spcBef>
                <a:spcPts val="0"/>
              </a:spcBef>
              <a:buSzPct val="100000"/>
              <a:defRPr sz="3000" b="1" i="1"/>
            </a:lvl7pPr>
            <a:lvl8pPr lvl="7" rtl="0">
              <a:spcBef>
                <a:spcPts val="0"/>
              </a:spcBef>
              <a:buSzPct val="100000"/>
              <a:defRPr sz="3000" b="1" i="1"/>
            </a:lvl8pPr>
            <a:lvl9pPr lvl="8">
              <a:spcBef>
                <a:spcPts val="0"/>
              </a:spcBef>
              <a:buSzPct val="100000"/>
              <a:defRPr sz="3000" b="1" i="1"/>
            </a:lvl9pPr>
          </a:lstStyle>
          <a:p>
            <a:endParaRPr/>
          </a:p>
        </p:txBody>
      </p:sp>
      <p:sp>
        <p:nvSpPr>
          <p:cNvPr id="893" name="Shape 893"/>
          <p:cNvSpPr txBox="1">
            <a:spLocks noGrp="1"/>
          </p:cNvSpPr>
          <p:nvPr>
            <p:ph type="sldNum" idx="12"/>
          </p:nvPr>
        </p:nvSpPr>
        <p:spPr>
          <a:xfrm>
            <a:off x="81806" y="146024"/>
            <a:ext cx="13554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solidFill>
          <a:srgbClr val="6FA8DC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Shape 1050"/>
          <p:cNvGrpSpPr/>
          <p:nvPr/>
        </p:nvGrpSpPr>
        <p:grpSpPr>
          <a:xfrm>
            <a:off x="-162924" y="-120175"/>
            <a:ext cx="1873571" cy="5384139"/>
            <a:chOff x="-217232" y="-120176"/>
            <a:chExt cx="2498094" cy="5384139"/>
          </a:xfrm>
        </p:grpSpPr>
        <p:grpSp>
          <p:nvGrpSpPr>
            <p:cNvPr id="1051" name="Shape 1051"/>
            <p:cNvGrpSpPr/>
            <p:nvPr/>
          </p:nvGrpSpPr>
          <p:grpSpPr>
            <a:xfrm>
              <a:off x="242469" y="480234"/>
              <a:ext cx="2014333" cy="350068"/>
              <a:chOff x="242469" y="220890"/>
              <a:chExt cx="2014333" cy="350068"/>
            </a:xfrm>
          </p:grpSpPr>
          <p:sp>
            <p:nvSpPr>
              <p:cNvPr id="1052" name="Shape 1052"/>
              <p:cNvSpPr/>
              <p:nvPr/>
            </p:nvSpPr>
            <p:spPr>
              <a:xfrm>
                <a:off x="242469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1056431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054" name="Shape 1054"/>
              <p:cNvGrpSpPr/>
              <p:nvPr/>
            </p:nvGrpSpPr>
            <p:grpSpPr>
              <a:xfrm>
                <a:off x="1913921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1055" name="Shape 105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56" name="Shape 105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57" name="Shape 105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58" name="Shape 1058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059" name="Shape 1059"/>
            <p:cNvGrpSpPr/>
            <p:nvPr/>
          </p:nvGrpSpPr>
          <p:grpSpPr>
            <a:xfrm>
              <a:off x="247585" y="1723019"/>
              <a:ext cx="2010761" cy="340864"/>
              <a:chOff x="247585" y="1471215"/>
              <a:chExt cx="2010761" cy="340864"/>
            </a:xfrm>
          </p:grpSpPr>
          <p:sp>
            <p:nvSpPr>
              <p:cNvPr id="1060" name="Shape 1060"/>
              <p:cNvSpPr/>
              <p:nvPr/>
            </p:nvSpPr>
            <p:spPr>
              <a:xfrm>
                <a:off x="247585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061" name="Shape 1061"/>
              <p:cNvGrpSpPr/>
              <p:nvPr/>
            </p:nvGrpSpPr>
            <p:grpSpPr>
              <a:xfrm>
                <a:off x="1048247" y="1484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1062" name="Shape 1062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63" name="Shape 1063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64" name="Shape 1064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65" name="Shape 1065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66" name="Shape 1066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67" name="Shape 1067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68" name="Shape 1068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069" name="Shape 1069"/>
              <p:cNvGrpSpPr/>
              <p:nvPr/>
            </p:nvGrpSpPr>
            <p:grpSpPr>
              <a:xfrm>
                <a:off x="1912376" y="1478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1070" name="Shape 1070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71" name="Shape 1071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072" name="Shape 1072"/>
            <p:cNvGrpSpPr/>
            <p:nvPr/>
          </p:nvGrpSpPr>
          <p:grpSpPr>
            <a:xfrm>
              <a:off x="249624" y="4198335"/>
              <a:ext cx="1960111" cy="430924"/>
              <a:chOff x="249624" y="4045437"/>
              <a:chExt cx="1960111" cy="430924"/>
            </a:xfrm>
          </p:grpSpPr>
          <p:sp>
            <p:nvSpPr>
              <p:cNvPr id="1073" name="Shape 1073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074" name="Shape 1074"/>
              <p:cNvGrpSpPr/>
              <p:nvPr/>
            </p:nvGrpSpPr>
            <p:grpSpPr>
              <a:xfrm>
                <a:off x="1053374" y="4085865"/>
                <a:ext cx="342881" cy="350068"/>
                <a:chOff x="3951850" y="2985350"/>
                <a:chExt cx="407950" cy="416500"/>
              </a:xfrm>
            </p:grpSpPr>
            <p:sp>
              <p:nvSpPr>
                <p:cNvPr id="1075" name="Shape 107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76" name="Shape 107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77" name="Shape 107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78" name="Shape 1078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079" name="Shape 1079"/>
              <p:cNvSpPr/>
              <p:nvPr/>
            </p:nvSpPr>
            <p:spPr>
              <a:xfrm>
                <a:off x="1960989" y="4045437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080" name="Shape 1080"/>
            <p:cNvGrpSpPr/>
            <p:nvPr/>
          </p:nvGrpSpPr>
          <p:grpSpPr>
            <a:xfrm>
              <a:off x="200496" y="3010834"/>
              <a:ext cx="2080365" cy="329076"/>
              <a:chOff x="200496" y="2866629"/>
              <a:chExt cx="2080365" cy="329076"/>
            </a:xfrm>
          </p:grpSpPr>
          <p:grpSp>
            <p:nvGrpSpPr>
              <p:cNvPr id="1081" name="Shape 1081"/>
              <p:cNvGrpSpPr/>
              <p:nvPr/>
            </p:nvGrpSpPr>
            <p:grpSpPr>
              <a:xfrm>
                <a:off x="200496" y="2869445"/>
                <a:ext cx="435021" cy="323445"/>
                <a:chOff x="5247525" y="3007275"/>
                <a:chExt cx="517575" cy="384825"/>
              </a:xfrm>
            </p:grpSpPr>
            <p:sp>
              <p:nvSpPr>
                <p:cNvPr id="1082" name="Shape 1082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83" name="Shape 1083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084" name="Shape 1084"/>
              <p:cNvGrpSpPr/>
              <p:nvPr/>
            </p:nvGrpSpPr>
            <p:grpSpPr>
              <a:xfrm>
                <a:off x="1057965" y="2866629"/>
                <a:ext cx="333699" cy="329076"/>
                <a:chOff x="3292425" y="3664250"/>
                <a:chExt cx="397025" cy="391525"/>
              </a:xfrm>
            </p:grpSpPr>
            <p:sp>
              <p:nvSpPr>
                <p:cNvPr id="1085" name="Shape 1085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86" name="Shape 1086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87" name="Shape 1087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088" name="Shape 1088"/>
              <p:cNvGrpSpPr/>
              <p:nvPr/>
            </p:nvGrpSpPr>
            <p:grpSpPr>
              <a:xfrm>
                <a:off x="1889861" y="2899125"/>
                <a:ext cx="391000" cy="264085"/>
                <a:chOff x="564675" y="1700625"/>
                <a:chExt cx="465200" cy="314200"/>
              </a:xfrm>
            </p:grpSpPr>
            <p:sp>
              <p:nvSpPr>
                <p:cNvPr id="1089" name="Shape 1089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90" name="Shape 1090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91" name="Shape 1091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092" name="Shape 1092"/>
            <p:cNvGrpSpPr/>
            <p:nvPr/>
          </p:nvGrpSpPr>
          <p:grpSpPr>
            <a:xfrm>
              <a:off x="-217232" y="1088315"/>
              <a:ext cx="2042490" cy="376691"/>
              <a:chOff x="-217232" y="814472"/>
              <a:chExt cx="2042490" cy="376691"/>
            </a:xfrm>
          </p:grpSpPr>
          <p:sp>
            <p:nvSpPr>
              <p:cNvPr id="1093" name="Shape 1093"/>
              <p:cNvSpPr/>
              <p:nvPr/>
            </p:nvSpPr>
            <p:spPr>
              <a:xfrm>
                <a:off x="671965" y="8482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094" name="Shape 1094"/>
              <p:cNvGrpSpPr/>
              <p:nvPr/>
            </p:nvGrpSpPr>
            <p:grpSpPr>
              <a:xfrm>
                <a:off x="-217232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1095" name="Shape 1095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96" name="Shape 1096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097" name="Shape 1097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098" name="Shape 1098"/>
              <p:cNvGrpSpPr/>
              <p:nvPr/>
            </p:nvGrpSpPr>
            <p:grpSpPr>
              <a:xfrm>
                <a:off x="1465986" y="8144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099" name="Shape 1099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00" name="Shape 1100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01" name="Shape 1101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02" name="Shape 1102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03" name="Shape 1103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04" name="Shape 1104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05" name="Shape 110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106" name="Shape 1106"/>
            <p:cNvGrpSpPr/>
            <p:nvPr/>
          </p:nvGrpSpPr>
          <p:grpSpPr>
            <a:xfrm>
              <a:off x="-146104" y="2321897"/>
              <a:ext cx="1967265" cy="430924"/>
              <a:chOff x="-146104" y="2152862"/>
              <a:chExt cx="1967265" cy="430924"/>
            </a:xfrm>
          </p:grpSpPr>
          <p:grpSp>
            <p:nvGrpSpPr>
              <p:cNvPr id="1107" name="Shape 1107"/>
              <p:cNvGrpSpPr/>
              <p:nvPr/>
            </p:nvGrpSpPr>
            <p:grpSpPr>
              <a:xfrm>
                <a:off x="670441" y="2159261"/>
                <a:ext cx="342881" cy="418127"/>
                <a:chOff x="596350" y="929175"/>
                <a:chExt cx="407950" cy="497475"/>
              </a:xfrm>
            </p:grpSpPr>
            <p:sp>
              <p:nvSpPr>
                <p:cNvPr id="1108" name="Shape 1108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09" name="Shape 1109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10" name="Shape 1110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11" name="Shape 1111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12" name="Shape 1112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13" name="Shape 1113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14" name="Shape 1114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115" name="Shape 1115"/>
              <p:cNvSpPr/>
              <p:nvPr/>
            </p:nvSpPr>
            <p:spPr>
              <a:xfrm>
                <a:off x="-146104" y="21528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1470084" y="21938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117" name="Shape 1117"/>
            <p:cNvGrpSpPr/>
            <p:nvPr/>
          </p:nvGrpSpPr>
          <p:grpSpPr>
            <a:xfrm>
              <a:off x="-191649" y="4887272"/>
              <a:ext cx="2054782" cy="376691"/>
              <a:chOff x="-191649" y="4658672"/>
              <a:chExt cx="2054782" cy="376691"/>
            </a:xfrm>
          </p:grpSpPr>
          <p:grpSp>
            <p:nvGrpSpPr>
              <p:cNvPr id="1118" name="Shape 1118"/>
              <p:cNvGrpSpPr/>
              <p:nvPr/>
            </p:nvGrpSpPr>
            <p:grpSpPr>
              <a:xfrm>
                <a:off x="662247" y="46586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119" name="Shape 1119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20" name="Shape 1120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21" name="Shape 1121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22" name="Shape 1122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23" name="Shape 1123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24" name="Shape 1124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25" name="Shape 112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126" name="Shape 1126"/>
              <p:cNvSpPr/>
              <p:nvPr/>
            </p:nvSpPr>
            <p:spPr>
              <a:xfrm>
                <a:off x="-191649" y="46924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127" name="Shape 1127"/>
              <p:cNvGrpSpPr/>
              <p:nvPr/>
            </p:nvGrpSpPr>
            <p:grpSpPr>
              <a:xfrm>
                <a:off x="1428111" y="4685295"/>
                <a:ext cx="435021" cy="323445"/>
                <a:chOff x="5247525" y="3007275"/>
                <a:chExt cx="517575" cy="384825"/>
              </a:xfrm>
            </p:grpSpPr>
            <p:sp>
              <p:nvSpPr>
                <p:cNvPr id="1128" name="Shape 1128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29" name="Shape 1129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130" name="Shape 1130"/>
            <p:cNvGrpSpPr/>
            <p:nvPr/>
          </p:nvGrpSpPr>
          <p:grpSpPr>
            <a:xfrm>
              <a:off x="-129715" y="3597923"/>
              <a:ext cx="1945759" cy="342398"/>
              <a:chOff x="-129715" y="3525598"/>
              <a:chExt cx="1945759" cy="342398"/>
            </a:xfrm>
          </p:grpSpPr>
          <p:grpSp>
            <p:nvGrpSpPr>
              <p:cNvPr id="1131" name="Shape 1131"/>
              <p:cNvGrpSpPr/>
              <p:nvPr/>
            </p:nvGrpSpPr>
            <p:grpSpPr>
              <a:xfrm>
                <a:off x="675548" y="3530462"/>
                <a:ext cx="332669" cy="332669"/>
                <a:chOff x="6649150" y="309350"/>
                <a:chExt cx="395800" cy="395800"/>
              </a:xfrm>
            </p:grpSpPr>
            <p:sp>
              <p:nvSpPr>
                <p:cNvPr id="1132" name="Shape 1132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33" name="Shape 1133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34" name="Shape 1134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35" name="Shape 1135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36" name="Shape 1136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37" name="Shape 1137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38" name="Shape 1138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39" name="Shape 1139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0" name="Shape 1140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1" name="Shape 1141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2" name="Shape 1142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3" name="Shape 1143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4" name="Shape 1144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5" name="Shape 1145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6" name="Shape 1146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7" name="Shape 1147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8" name="Shape 1148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49" name="Shape 1149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50" name="Shape 1150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51" name="Shape 1151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52" name="Shape 1152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53" name="Shape 1153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54" name="Shape 1154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155" name="Shape 1155"/>
              <p:cNvGrpSpPr/>
              <p:nvPr/>
            </p:nvGrpSpPr>
            <p:grpSpPr>
              <a:xfrm>
                <a:off x="-129715" y="3525598"/>
                <a:ext cx="215966" cy="342398"/>
                <a:chOff x="6718575" y="2318625"/>
                <a:chExt cx="256950" cy="407375"/>
              </a:xfrm>
            </p:grpSpPr>
            <p:sp>
              <p:nvSpPr>
                <p:cNvPr id="1156" name="Shape 1156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57" name="Shape 1157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58" name="Shape 1158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59" name="Shape 1159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60" name="Shape 1160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61" name="Shape 1161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62" name="Shape 1162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63" name="Shape 1163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164" name="Shape 1164"/>
              <p:cNvSpPr/>
              <p:nvPr/>
            </p:nvSpPr>
            <p:spPr>
              <a:xfrm>
                <a:off x="1475200" y="352636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165" name="Shape 1165"/>
            <p:cNvGrpSpPr/>
            <p:nvPr/>
          </p:nvGrpSpPr>
          <p:grpSpPr>
            <a:xfrm>
              <a:off x="-129715" y="-120176"/>
              <a:ext cx="1945759" cy="342398"/>
              <a:chOff x="-129715" y="-196376"/>
              <a:chExt cx="1945759" cy="342398"/>
            </a:xfrm>
          </p:grpSpPr>
          <p:grpSp>
            <p:nvGrpSpPr>
              <p:cNvPr id="1166" name="Shape 1166"/>
              <p:cNvGrpSpPr/>
              <p:nvPr/>
            </p:nvGrpSpPr>
            <p:grpSpPr>
              <a:xfrm>
                <a:off x="675548" y="-191512"/>
                <a:ext cx="332669" cy="332669"/>
                <a:chOff x="6649150" y="309350"/>
                <a:chExt cx="395800" cy="395800"/>
              </a:xfrm>
            </p:grpSpPr>
            <p:sp>
              <p:nvSpPr>
                <p:cNvPr id="1167" name="Shape 1167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68" name="Shape 1168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69" name="Shape 1169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0" name="Shape 1170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1" name="Shape 1171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2" name="Shape 1172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3" name="Shape 1173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4" name="Shape 1174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5" name="Shape 1175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6" name="Shape 1176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7" name="Shape 1177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8" name="Shape 1178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79" name="Shape 1179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0" name="Shape 1180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1" name="Shape 1181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2" name="Shape 1182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3" name="Shape 1183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4" name="Shape 1184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5" name="Shape 1185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6" name="Shape 1186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7" name="Shape 1187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8" name="Shape 1188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89" name="Shape 1189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190" name="Shape 1190"/>
              <p:cNvGrpSpPr/>
              <p:nvPr/>
            </p:nvGrpSpPr>
            <p:grpSpPr>
              <a:xfrm>
                <a:off x="-129715" y="-196376"/>
                <a:ext cx="215966" cy="342398"/>
                <a:chOff x="6718575" y="2318625"/>
                <a:chExt cx="256950" cy="407375"/>
              </a:xfrm>
            </p:grpSpPr>
            <p:sp>
              <p:nvSpPr>
                <p:cNvPr id="1191" name="Shape 1191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92" name="Shape 1192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93" name="Shape 1193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94" name="Shape 1194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95" name="Shape 1195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96" name="Shape 1196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97" name="Shape 1197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198" name="Shape 1198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199" name="Shape 1199"/>
              <p:cNvSpPr/>
              <p:nvPr/>
            </p:nvSpPr>
            <p:spPr>
              <a:xfrm>
                <a:off x="1475200" y="-195609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</p:grpSp>
      <p:sp>
        <p:nvSpPr>
          <p:cNvPr id="1200" name="Shape 1200"/>
          <p:cNvSpPr/>
          <p:nvPr/>
        </p:nvSpPr>
        <p:spPr>
          <a:xfrm flipH="1">
            <a:off x="1571399" y="0"/>
            <a:ext cx="52866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50">
              <a:solidFill>
                <a:srgbClr val="FFFFFF"/>
              </a:solidFill>
            </a:endParaRPr>
          </a:p>
        </p:txBody>
      </p:sp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52906" y="1626750"/>
            <a:ext cx="12843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2" name="Shape 1202"/>
          <p:cNvSpPr txBox="1">
            <a:spLocks noGrp="1"/>
          </p:cNvSpPr>
          <p:nvPr>
            <p:ph type="body" idx="1"/>
          </p:nvPr>
        </p:nvSpPr>
        <p:spPr>
          <a:xfrm>
            <a:off x="1908173" y="297374"/>
            <a:ext cx="2236049" cy="466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203" name="Shape 1203"/>
          <p:cNvSpPr txBox="1">
            <a:spLocks noGrp="1"/>
          </p:cNvSpPr>
          <p:nvPr>
            <p:ph type="body" idx="2"/>
          </p:nvPr>
        </p:nvSpPr>
        <p:spPr>
          <a:xfrm>
            <a:off x="4278962" y="297374"/>
            <a:ext cx="2236049" cy="466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204" name="Shape 1204"/>
          <p:cNvSpPr txBox="1">
            <a:spLocks noGrp="1"/>
          </p:cNvSpPr>
          <p:nvPr>
            <p:ph type="sldNum" idx="12"/>
          </p:nvPr>
        </p:nvSpPr>
        <p:spPr>
          <a:xfrm>
            <a:off x="81806" y="146024"/>
            <a:ext cx="13554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6FA8DC"/>
        </a:solidFill>
        <a:effectLst/>
      </p:bgPr>
    </p:bg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Shape 1363"/>
          <p:cNvGrpSpPr/>
          <p:nvPr/>
        </p:nvGrpSpPr>
        <p:grpSpPr>
          <a:xfrm>
            <a:off x="-162924" y="-120175"/>
            <a:ext cx="1873571" cy="5384139"/>
            <a:chOff x="-217232" y="-120176"/>
            <a:chExt cx="2498094" cy="5384139"/>
          </a:xfrm>
        </p:grpSpPr>
        <p:grpSp>
          <p:nvGrpSpPr>
            <p:cNvPr id="1364" name="Shape 1364"/>
            <p:cNvGrpSpPr/>
            <p:nvPr/>
          </p:nvGrpSpPr>
          <p:grpSpPr>
            <a:xfrm>
              <a:off x="242469" y="480234"/>
              <a:ext cx="2014333" cy="350068"/>
              <a:chOff x="242469" y="220890"/>
              <a:chExt cx="2014333" cy="350068"/>
            </a:xfrm>
          </p:grpSpPr>
          <p:sp>
            <p:nvSpPr>
              <p:cNvPr id="1365" name="Shape 1365"/>
              <p:cNvSpPr/>
              <p:nvPr/>
            </p:nvSpPr>
            <p:spPr>
              <a:xfrm>
                <a:off x="242469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366" name="Shape 1366"/>
              <p:cNvSpPr/>
              <p:nvPr/>
            </p:nvSpPr>
            <p:spPr>
              <a:xfrm>
                <a:off x="1056431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367" name="Shape 1367"/>
              <p:cNvGrpSpPr/>
              <p:nvPr/>
            </p:nvGrpSpPr>
            <p:grpSpPr>
              <a:xfrm>
                <a:off x="1913921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1368" name="Shape 1368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69" name="Shape 1369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0" name="Shape 1370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1" name="Shape 1371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372" name="Shape 1372"/>
            <p:cNvGrpSpPr/>
            <p:nvPr/>
          </p:nvGrpSpPr>
          <p:grpSpPr>
            <a:xfrm>
              <a:off x="247585" y="1723019"/>
              <a:ext cx="2010761" cy="340864"/>
              <a:chOff x="247585" y="1471215"/>
              <a:chExt cx="2010761" cy="340864"/>
            </a:xfrm>
          </p:grpSpPr>
          <p:sp>
            <p:nvSpPr>
              <p:cNvPr id="1373" name="Shape 1373"/>
              <p:cNvSpPr/>
              <p:nvPr/>
            </p:nvSpPr>
            <p:spPr>
              <a:xfrm>
                <a:off x="247585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374" name="Shape 1374"/>
              <p:cNvGrpSpPr/>
              <p:nvPr/>
            </p:nvGrpSpPr>
            <p:grpSpPr>
              <a:xfrm>
                <a:off x="1048247" y="1484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1375" name="Shape 1375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6" name="Shape 1376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7" name="Shape 1377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8" name="Shape 1378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9" name="Shape 1379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80" name="Shape 1380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81" name="Shape 1381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382" name="Shape 1382"/>
              <p:cNvGrpSpPr/>
              <p:nvPr/>
            </p:nvGrpSpPr>
            <p:grpSpPr>
              <a:xfrm>
                <a:off x="1912376" y="1478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1383" name="Shape 1383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84" name="Shape 1384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385" name="Shape 1385"/>
            <p:cNvGrpSpPr/>
            <p:nvPr/>
          </p:nvGrpSpPr>
          <p:grpSpPr>
            <a:xfrm>
              <a:off x="249624" y="4198335"/>
              <a:ext cx="1960111" cy="430924"/>
              <a:chOff x="249624" y="4045437"/>
              <a:chExt cx="1960111" cy="430924"/>
            </a:xfrm>
          </p:grpSpPr>
          <p:sp>
            <p:nvSpPr>
              <p:cNvPr id="1386" name="Shape 1386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387" name="Shape 1387"/>
              <p:cNvGrpSpPr/>
              <p:nvPr/>
            </p:nvGrpSpPr>
            <p:grpSpPr>
              <a:xfrm>
                <a:off x="1053374" y="4085865"/>
                <a:ext cx="342881" cy="350068"/>
                <a:chOff x="3951850" y="2985350"/>
                <a:chExt cx="407950" cy="416500"/>
              </a:xfrm>
            </p:grpSpPr>
            <p:sp>
              <p:nvSpPr>
                <p:cNvPr id="1388" name="Shape 1388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89" name="Shape 1389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90" name="Shape 1390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91" name="Shape 1391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392" name="Shape 1392"/>
              <p:cNvSpPr/>
              <p:nvPr/>
            </p:nvSpPr>
            <p:spPr>
              <a:xfrm>
                <a:off x="1960989" y="4045437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393" name="Shape 1393"/>
            <p:cNvGrpSpPr/>
            <p:nvPr/>
          </p:nvGrpSpPr>
          <p:grpSpPr>
            <a:xfrm>
              <a:off x="200496" y="3010834"/>
              <a:ext cx="2080365" cy="329076"/>
              <a:chOff x="200496" y="2866629"/>
              <a:chExt cx="2080365" cy="329076"/>
            </a:xfrm>
          </p:grpSpPr>
          <p:grpSp>
            <p:nvGrpSpPr>
              <p:cNvPr id="1394" name="Shape 1394"/>
              <p:cNvGrpSpPr/>
              <p:nvPr/>
            </p:nvGrpSpPr>
            <p:grpSpPr>
              <a:xfrm>
                <a:off x="200496" y="2869445"/>
                <a:ext cx="435021" cy="323445"/>
                <a:chOff x="5247525" y="3007275"/>
                <a:chExt cx="517575" cy="384825"/>
              </a:xfrm>
            </p:grpSpPr>
            <p:sp>
              <p:nvSpPr>
                <p:cNvPr id="1395" name="Shape 139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96" name="Shape 139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397" name="Shape 1397"/>
              <p:cNvGrpSpPr/>
              <p:nvPr/>
            </p:nvGrpSpPr>
            <p:grpSpPr>
              <a:xfrm>
                <a:off x="1057965" y="2866629"/>
                <a:ext cx="333699" cy="329076"/>
                <a:chOff x="3292425" y="3664250"/>
                <a:chExt cx="397025" cy="391525"/>
              </a:xfrm>
            </p:grpSpPr>
            <p:sp>
              <p:nvSpPr>
                <p:cNvPr id="1398" name="Shape 1398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99" name="Shape 1399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00" name="Shape 1400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401" name="Shape 1401"/>
              <p:cNvGrpSpPr/>
              <p:nvPr/>
            </p:nvGrpSpPr>
            <p:grpSpPr>
              <a:xfrm>
                <a:off x="1889861" y="2899125"/>
                <a:ext cx="391000" cy="264085"/>
                <a:chOff x="564675" y="1700625"/>
                <a:chExt cx="465200" cy="314200"/>
              </a:xfrm>
            </p:grpSpPr>
            <p:sp>
              <p:nvSpPr>
                <p:cNvPr id="1402" name="Shape 1402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03" name="Shape 1403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04" name="Shape 1404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405" name="Shape 1405"/>
            <p:cNvGrpSpPr/>
            <p:nvPr/>
          </p:nvGrpSpPr>
          <p:grpSpPr>
            <a:xfrm>
              <a:off x="-217232" y="1088315"/>
              <a:ext cx="2042490" cy="376691"/>
              <a:chOff x="-217232" y="814472"/>
              <a:chExt cx="2042490" cy="376691"/>
            </a:xfrm>
          </p:grpSpPr>
          <p:sp>
            <p:nvSpPr>
              <p:cNvPr id="1406" name="Shape 1406"/>
              <p:cNvSpPr/>
              <p:nvPr/>
            </p:nvSpPr>
            <p:spPr>
              <a:xfrm>
                <a:off x="671965" y="8482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407" name="Shape 1407"/>
              <p:cNvGrpSpPr/>
              <p:nvPr/>
            </p:nvGrpSpPr>
            <p:grpSpPr>
              <a:xfrm>
                <a:off x="-217232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1408" name="Shape 1408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09" name="Shape 1409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0" name="Shape 1410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411" name="Shape 1411"/>
              <p:cNvGrpSpPr/>
              <p:nvPr/>
            </p:nvGrpSpPr>
            <p:grpSpPr>
              <a:xfrm>
                <a:off x="1465986" y="8144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412" name="Shape 141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3" name="Shape 141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4" name="Shape 1414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5" name="Shape 141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6" name="Shape 141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7" name="Shape 141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8" name="Shape 1418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419" name="Shape 1419"/>
            <p:cNvGrpSpPr/>
            <p:nvPr/>
          </p:nvGrpSpPr>
          <p:grpSpPr>
            <a:xfrm>
              <a:off x="-146104" y="2321897"/>
              <a:ext cx="1967265" cy="430924"/>
              <a:chOff x="-146104" y="2152862"/>
              <a:chExt cx="1967265" cy="430924"/>
            </a:xfrm>
          </p:grpSpPr>
          <p:grpSp>
            <p:nvGrpSpPr>
              <p:cNvPr id="1420" name="Shape 1420"/>
              <p:cNvGrpSpPr/>
              <p:nvPr/>
            </p:nvGrpSpPr>
            <p:grpSpPr>
              <a:xfrm>
                <a:off x="670441" y="2159261"/>
                <a:ext cx="342881" cy="418127"/>
                <a:chOff x="596350" y="929175"/>
                <a:chExt cx="407950" cy="497475"/>
              </a:xfrm>
            </p:grpSpPr>
            <p:sp>
              <p:nvSpPr>
                <p:cNvPr id="1421" name="Shape 1421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2" name="Shape 1422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3" name="Shape 1423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4" name="Shape 1424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5" name="Shape 1425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6" name="Shape 1426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7" name="Shape 1427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428" name="Shape 1428"/>
              <p:cNvSpPr/>
              <p:nvPr/>
            </p:nvSpPr>
            <p:spPr>
              <a:xfrm>
                <a:off x="-146104" y="21528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429" name="Shape 1429"/>
              <p:cNvSpPr/>
              <p:nvPr/>
            </p:nvSpPr>
            <p:spPr>
              <a:xfrm>
                <a:off x="1470084" y="21938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430" name="Shape 1430"/>
            <p:cNvGrpSpPr/>
            <p:nvPr/>
          </p:nvGrpSpPr>
          <p:grpSpPr>
            <a:xfrm>
              <a:off x="-191649" y="4887272"/>
              <a:ext cx="2054782" cy="376691"/>
              <a:chOff x="-191649" y="4658672"/>
              <a:chExt cx="2054782" cy="376691"/>
            </a:xfrm>
          </p:grpSpPr>
          <p:grpSp>
            <p:nvGrpSpPr>
              <p:cNvPr id="1431" name="Shape 1431"/>
              <p:cNvGrpSpPr/>
              <p:nvPr/>
            </p:nvGrpSpPr>
            <p:grpSpPr>
              <a:xfrm>
                <a:off x="662247" y="46586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432" name="Shape 143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3" name="Shape 143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4" name="Shape 1434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5" name="Shape 143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6" name="Shape 143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7" name="Shape 143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8" name="Shape 1438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439" name="Shape 1439"/>
              <p:cNvSpPr/>
              <p:nvPr/>
            </p:nvSpPr>
            <p:spPr>
              <a:xfrm>
                <a:off x="-191649" y="46924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440" name="Shape 1440"/>
              <p:cNvGrpSpPr/>
              <p:nvPr/>
            </p:nvGrpSpPr>
            <p:grpSpPr>
              <a:xfrm>
                <a:off x="1428111" y="4685295"/>
                <a:ext cx="435021" cy="323445"/>
                <a:chOff x="5247525" y="3007275"/>
                <a:chExt cx="517575" cy="384825"/>
              </a:xfrm>
            </p:grpSpPr>
            <p:sp>
              <p:nvSpPr>
                <p:cNvPr id="1441" name="Shape 1441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2" name="Shape 1442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443" name="Shape 1443"/>
            <p:cNvGrpSpPr/>
            <p:nvPr/>
          </p:nvGrpSpPr>
          <p:grpSpPr>
            <a:xfrm>
              <a:off x="-129715" y="3597923"/>
              <a:ext cx="1945759" cy="342398"/>
              <a:chOff x="-129715" y="3525598"/>
              <a:chExt cx="1945759" cy="342398"/>
            </a:xfrm>
          </p:grpSpPr>
          <p:grpSp>
            <p:nvGrpSpPr>
              <p:cNvPr id="1444" name="Shape 1444"/>
              <p:cNvGrpSpPr/>
              <p:nvPr/>
            </p:nvGrpSpPr>
            <p:grpSpPr>
              <a:xfrm>
                <a:off x="675548" y="3530462"/>
                <a:ext cx="332669" cy="332669"/>
                <a:chOff x="6649150" y="309350"/>
                <a:chExt cx="395800" cy="395800"/>
              </a:xfrm>
            </p:grpSpPr>
            <p:sp>
              <p:nvSpPr>
                <p:cNvPr id="1445" name="Shape 144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6" name="Shape 144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7" name="Shape 144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8" name="Shape 1448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9" name="Shape 1449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0" name="Shape 1450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1" name="Shape 1451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2" name="Shape 1452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3" name="Shape 1453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4" name="Shape 1454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5" name="Shape 145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6" name="Shape 145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7" name="Shape 145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8" name="Shape 1458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9" name="Shape 1459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0" name="Shape 1460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1" name="Shape 1461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2" name="Shape 1462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3" name="Shape 1463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4" name="Shape 1464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5" name="Shape 146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6" name="Shape 146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7" name="Shape 146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468" name="Shape 1468"/>
              <p:cNvGrpSpPr/>
              <p:nvPr/>
            </p:nvGrpSpPr>
            <p:grpSpPr>
              <a:xfrm>
                <a:off x="-129715" y="3525598"/>
                <a:ext cx="215966" cy="342398"/>
                <a:chOff x="6718575" y="2318625"/>
                <a:chExt cx="256950" cy="407375"/>
              </a:xfrm>
            </p:grpSpPr>
            <p:sp>
              <p:nvSpPr>
                <p:cNvPr id="1469" name="Shape 1469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0" name="Shape 1470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1" name="Shape 1471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2" name="Shape 1472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3" name="Shape 1473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4" name="Shape 1474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5" name="Shape 147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6" name="Shape 147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477" name="Shape 1477"/>
              <p:cNvSpPr/>
              <p:nvPr/>
            </p:nvSpPr>
            <p:spPr>
              <a:xfrm>
                <a:off x="1475200" y="352636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478" name="Shape 1478"/>
            <p:cNvGrpSpPr/>
            <p:nvPr/>
          </p:nvGrpSpPr>
          <p:grpSpPr>
            <a:xfrm>
              <a:off x="-129715" y="-120176"/>
              <a:ext cx="1945759" cy="342398"/>
              <a:chOff x="-129715" y="-196376"/>
              <a:chExt cx="1945759" cy="342398"/>
            </a:xfrm>
          </p:grpSpPr>
          <p:grpSp>
            <p:nvGrpSpPr>
              <p:cNvPr id="1479" name="Shape 1479"/>
              <p:cNvGrpSpPr/>
              <p:nvPr/>
            </p:nvGrpSpPr>
            <p:grpSpPr>
              <a:xfrm>
                <a:off x="675548" y="-191512"/>
                <a:ext cx="332669" cy="332669"/>
                <a:chOff x="6649150" y="309350"/>
                <a:chExt cx="395800" cy="395800"/>
              </a:xfrm>
            </p:grpSpPr>
            <p:sp>
              <p:nvSpPr>
                <p:cNvPr id="1480" name="Shape 1480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1" name="Shape 1481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2" name="Shape 1482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3" name="Shape 1483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4" name="Shape 1484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5" name="Shape 1485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6" name="Shape 1486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7" name="Shape 1487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8" name="Shape 1488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9" name="Shape 1489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0" name="Shape 1490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1" name="Shape 1491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2" name="Shape 1492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3" name="Shape 1493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4" name="Shape 1494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5" name="Shape 1495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6" name="Shape 1496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7" name="Shape 1497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8" name="Shape 1498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9" name="Shape 1499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0" name="Shape 1500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1" name="Shape 1501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2" name="Shape 1502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503" name="Shape 1503"/>
              <p:cNvGrpSpPr/>
              <p:nvPr/>
            </p:nvGrpSpPr>
            <p:grpSpPr>
              <a:xfrm>
                <a:off x="-129715" y="-196376"/>
                <a:ext cx="215966" cy="342398"/>
                <a:chOff x="6718575" y="2318625"/>
                <a:chExt cx="256950" cy="407375"/>
              </a:xfrm>
            </p:grpSpPr>
            <p:sp>
              <p:nvSpPr>
                <p:cNvPr id="1504" name="Shape 1504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5" name="Shape 1505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6" name="Shape 1506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7" name="Shape 1507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8" name="Shape 1508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9" name="Shape 1509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10" name="Shape 1510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11" name="Shape 1511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512" name="Shape 1512"/>
              <p:cNvSpPr/>
              <p:nvPr/>
            </p:nvSpPr>
            <p:spPr>
              <a:xfrm>
                <a:off x="1475200" y="-195609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</p:grpSp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52906" y="1626750"/>
            <a:ext cx="12843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14" name="Shape 1514"/>
          <p:cNvSpPr txBox="1">
            <a:spLocks noGrp="1"/>
          </p:cNvSpPr>
          <p:nvPr>
            <p:ph type="sldNum" idx="12"/>
          </p:nvPr>
        </p:nvSpPr>
        <p:spPr>
          <a:xfrm>
            <a:off x="81806" y="146024"/>
            <a:ext cx="13554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515" name="Shape 1515"/>
          <p:cNvSpPr/>
          <p:nvPr/>
        </p:nvSpPr>
        <p:spPr>
          <a:xfrm flipH="1">
            <a:off x="1571399" y="0"/>
            <a:ext cx="52866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5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blue">
    <p:bg>
      <p:bgPr>
        <a:solidFill>
          <a:srgbClr val="6FA8DC"/>
        </a:solidFill>
        <a:effectLst/>
      </p:bgPr>
    </p:bg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Shape 1363"/>
          <p:cNvGrpSpPr/>
          <p:nvPr userDrawn="1"/>
        </p:nvGrpSpPr>
        <p:grpSpPr>
          <a:xfrm>
            <a:off x="2429525" y="393474"/>
            <a:ext cx="1873571" cy="5384139"/>
            <a:chOff x="-217232" y="-120176"/>
            <a:chExt cx="2498094" cy="5384139"/>
          </a:xfrm>
        </p:grpSpPr>
        <p:grpSp>
          <p:nvGrpSpPr>
            <p:cNvPr id="156" name="Shape 1364"/>
            <p:cNvGrpSpPr/>
            <p:nvPr/>
          </p:nvGrpSpPr>
          <p:grpSpPr>
            <a:xfrm>
              <a:off x="242469" y="480234"/>
              <a:ext cx="2014333" cy="350068"/>
              <a:chOff x="242469" y="220890"/>
              <a:chExt cx="2014333" cy="350068"/>
            </a:xfrm>
          </p:grpSpPr>
          <p:sp>
            <p:nvSpPr>
              <p:cNvPr id="298" name="Shape 1365"/>
              <p:cNvSpPr/>
              <p:nvPr/>
            </p:nvSpPr>
            <p:spPr>
              <a:xfrm>
                <a:off x="242469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299" name="Shape 1366"/>
              <p:cNvSpPr/>
              <p:nvPr/>
            </p:nvSpPr>
            <p:spPr>
              <a:xfrm>
                <a:off x="1056431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300" name="Shape 1367"/>
              <p:cNvGrpSpPr/>
              <p:nvPr/>
            </p:nvGrpSpPr>
            <p:grpSpPr>
              <a:xfrm>
                <a:off x="1913921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301" name="Shape 1368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02" name="Shape 1369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03" name="Shape 1370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04" name="Shape 1371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57" name="Shape 1372"/>
            <p:cNvGrpSpPr/>
            <p:nvPr/>
          </p:nvGrpSpPr>
          <p:grpSpPr>
            <a:xfrm>
              <a:off x="247585" y="1723019"/>
              <a:ext cx="2010761" cy="340864"/>
              <a:chOff x="247585" y="1471215"/>
              <a:chExt cx="2010761" cy="340864"/>
            </a:xfrm>
          </p:grpSpPr>
          <p:sp>
            <p:nvSpPr>
              <p:cNvPr id="286" name="Shape 1373"/>
              <p:cNvSpPr/>
              <p:nvPr/>
            </p:nvSpPr>
            <p:spPr>
              <a:xfrm>
                <a:off x="247585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287" name="Shape 1374"/>
              <p:cNvGrpSpPr/>
              <p:nvPr/>
            </p:nvGrpSpPr>
            <p:grpSpPr>
              <a:xfrm>
                <a:off x="1048247" y="1484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291" name="Shape 1375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92" name="Shape 1376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93" name="Shape 1377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94" name="Shape 1378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95" name="Shape 1379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96" name="Shape 1380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97" name="Shape 1381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288" name="Shape 1382"/>
              <p:cNvGrpSpPr/>
              <p:nvPr/>
            </p:nvGrpSpPr>
            <p:grpSpPr>
              <a:xfrm>
                <a:off x="1912376" y="1478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289" name="Shape 1383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90" name="Shape 1384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58" name="Shape 1385"/>
            <p:cNvGrpSpPr/>
            <p:nvPr/>
          </p:nvGrpSpPr>
          <p:grpSpPr>
            <a:xfrm>
              <a:off x="249624" y="4198335"/>
              <a:ext cx="1960111" cy="430924"/>
              <a:chOff x="249624" y="4045437"/>
              <a:chExt cx="1960111" cy="430924"/>
            </a:xfrm>
          </p:grpSpPr>
          <p:sp>
            <p:nvSpPr>
              <p:cNvPr id="279" name="Shape 1386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280" name="Shape 1387"/>
              <p:cNvGrpSpPr/>
              <p:nvPr/>
            </p:nvGrpSpPr>
            <p:grpSpPr>
              <a:xfrm>
                <a:off x="1053374" y="4085865"/>
                <a:ext cx="342881" cy="350068"/>
                <a:chOff x="3951850" y="2985350"/>
                <a:chExt cx="407950" cy="416500"/>
              </a:xfrm>
            </p:grpSpPr>
            <p:sp>
              <p:nvSpPr>
                <p:cNvPr id="282" name="Shape 1388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83" name="Shape 1389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84" name="Shape 1390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85" name="Shape 1391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281" name="Shape 1392"/>
              <p:cNvSpPr/>
              <p:nvPr/>
            </p:nvSpPr>
            <p:spPr>
              <a:xfrm>
                <a:off x="1960989" y="4045437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59" name="Shape 1393"/>
            <p:cNvGrpSpPr/>
            <p:nvPr/>
          </p:nvGrpSpPr>
          <p:grpSpPr>
            <a:xfrm>
              <a:off x="200496" y="3010834"/>
              <a:ext cx="2080365" cy="329076"/>
              <a:chOff x="200496" y="2866629"/>
              <a:chExt cx="2080365" cy="329076"/>
            </a:xfrm>
          </p:grpSpPr>
          <p:grpSp>
            <p:nvGrpSpPr>
              <p:cNvPr id="268" name="Shape 1394"/>
              <p:cNvGrpSpPr/>
              <p:nvPr/>
            </p:nvGrpSpPr>
            <p:grpSpPr>
              <a:xfrm>
                <a:off x="200496" y="2869445"/>
                <a:ext cx="435021" cy="323445"/>
                <a:chOff x="5247525" y="3007275"/>
                <a:chExt cx="517575" cy="384825"/>
              </a:xfrm>
            </p:grpSpPr>
            <p:sp>
              <p:nvSpPr>
                <p:cNvPr id="277" name="Shape 139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78" name="Shape 139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269" name="Shape 1397"/>
              <p:cNvGrpSpPr/>
              <p:nvPr/>
            </p:nvGrpSpPr>
            <p:grpSpPr>
              <a:xfrm>
                <a:off x="1057965" y="2866629"/>
                <a:ext cx="333699" cy="329076"/>
                <a:chOff x="3292425" y="3664250"/>
                <a:chExt cx="397025" cy="391525"/>
              </a:xfrm>
            </p:grpSpPr>
            <p:sp>
              <p:nvSpPr>
                <p:cNvPr id="274" name="Shape 1398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75" name="Shape 1399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76" name="Shape 1400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270" name="Shape 1401"/>
              <p:cNvGrpSpPr/>
              <p:nvPr/>
            </p:nvGrpSpPr>
            <p:grpSpPr>
              <a:xfrm>
                <a:off x="1889861" y="2899125"/>
                <a:ext cx="391000" cy="264085"/>
                <a:chOff x="564675" y="1700625"/>
                <a:chExt cx="465200" cy="314200"/>
              </a:xfrm>
            </p:grpSpPr>
            <p:sp>
              <p:nvSpPr>
                <p:cNvPr id="271" name="Shape 1402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72" name="Shape 1403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73" name="Shape 1404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60" name="Shape 1405"/>
            <p:cNvGrpSpPr/>
            <p:nvPr/>
          </p:nvGrpSpPr>
          <p:grpSpPr>
            <a:xfrm>
              <a:off x="-217232" y="1088315"/>
              <a:ext cx="2042490" cy="376691"/>
              <a:chOff x="-217232" y="814472"/>
              <a:chExt cx="2042490" cy="376691"/>
            </a:xfrm>
          </p:grpSpPr>
          <p:sp>
            <p:nvSpPr>
              <p:cNvPr id="255" name="Shape 1406"/>
              <p:cNvSpPr/>
              <p:nvPr/>
            </p:nvSpPr>
            <p:spPr>
              <a:xfrm>
                <a:off x="671965" y="8482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256" name="Shape 1407"/>
              <p:cNvGrpSpPr/>
              <p:nvPr/>
            </p:nvGrpSpPr>
            <p:grpSpPr>
              <a:xfrm>
                <a:off x="-217232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265" name="Shape 1408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66" name="Shape 1409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67" name="Shape 1410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257" name="Shape 1411"/>
              <p:cNvGrpSpPr/>
              <p:nvPr/>
            </p:nvGrpSpPr>
            <p:grpSpPr>
              <a:xfrm>
                <a:off x="1465986" y="814472"/>
                <a:ext cx="359271" cy="376691"/>
                <a:chOff x="5961125" y="1623900"/>
                <a:chExt cx="427450" cy="448175"/>
              </a:xfrm>
            </p:grpSpPr>
            <p:sp>
              <p:nvSpPr>
                <p:cNvPr id="258" name="Shape 141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59" name="Shape 141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60" name="Shape 1414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61" name="Shape 141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62" name="Shape 141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63" name="Shape 141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64" name="Shape 1418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61" name="Shape 1419"/>
            <p:cNvGrpSpPr/>
            <p:nvPr/>
          </p:nvGrpSpPr>
          <p:grpSpPr>
            <a:xfrm>
              <a:off x="-146104" y="2321897"/>
              <a:ext cx="1967265" cy="430924"/>
              <a:chOff x="-146104" y="2152862"/>
              <a:chExt cx="1967265" cy="430924"/>
            </a:xfrm>
          </p:grpSpPr>
          <p:grpSp>
            <p:nvGrpSpPr>
              <p:cNvPr id="245" name="Shape 1420"/>
              <p:cNvGrpSpPr/>
              <p:nvPr/>
            </p:nvGrpSpPr>
            <p:grpSpPr>
              <a:xfrm>
                <a:off x="670441" y="2159261"/>
                <a:ext cx="342881" cy="418127"/>
                <a:chOff x="596350" y="929175"/>
                <a:chExt cx="407950" cy="497475"/>
              </a:xfrm>
            </p:grpSpPr>
            <p:sp>
              <p:nvSpPr>
                <p:cNvPr id="248" name="Shape 1421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49" name="Shape 1422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50" name="Shape 1423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51" name="Shape 1424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52" name="Shape 1425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53" name="Shape 1426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54" name="Shape 1427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246" name="Shape 1428"/>
              <p:cNvSpPr/>
              <p:nvPr/>
            </p:nvSpPr>
            <p:spPr>
              <a:xfrm>
                <a:off x="-146104" y="21528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247" name="Shape 1429"/>
              <p:cNvSpPr/>
              <p:nvPr/>
            </p:nvSpPr>
            <p:spPr>
              <a:xfrm>
                <a:off x="1470084" y="21938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62" name="Shape 1430"/>
            <p:cNvGrpSpPr/>
            <p:nvPr/>
          </p:nvGrpSpPr>
          <p:grpSpPr>
            <a:xfrm>
              <a:off x="-191649" y="4887272"/>
              <a:ext cx="2054782" cy="376691"/>
              <a:chOff x="-191649" y="4658672"/>
              <a:chExt cx="2054782" cy="376691"/>
            </a:xfrm>
          </p:grpSpPr>
          <p:grpSp>
            <p:nvGrpSpPr>
              <p:cNvPr id="233" name="Shape 1431"/>
              <p:cNvGrpSpPr/>
              <p:nvPr/>
            </p:nvGrpSpPr>
            <p:grpSpPr>
              <a:xfrm>
                <a:off x="662247" y="4658672"/>
                <a:ext cx="359271" cy="376691"/>
                <a:chOff x="5961125" y="1623900"/>
                <a:chExt cx="427450" cy="448175"/>
              </a:xfrm>
            </p:grpSpPr>
            <p:sp>
              <p:nvSpPr>
                <p:cNvPr id="238" name="Shape 143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39" name="Shape 143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40" name="Shape 1434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41" name="Shape 143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42" name="Shape 143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43" name="Shape 143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44" name="Shape 1438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234" name="Shape 1439"/>
              <p:cNvSpPr/>
              <p:nvPr/>
            </p:nvSpPr>
            <p:spPr>
              <a:xfrm>
                <a:off x="-191649" y="46924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235" name="Shape 1440"/>
              <p:cNvGrpSpPr/>
              <p:nvPr/>
            </p:nvGrpSpPr>
            <p:grpSpPr>
              <a:xfrm>
                <a:off x="1428111" y="4685295"/>
                <a:ext cx="435021" cy="323445"/>
                <a:chOff x="5247525" y="3007275"/>
                <a:chExt cx="517575" cy="384825"/>
              </a:xfrm>
            </p:grpSpPr>
            <p:sp>
              <p:nvSpPr>
                <p:cNvPr id="236" name="Shape 1441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37" name="Shape 1442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63" name="Shape 1443"/>
            <p:cNvGrpSpPr/>
            <p:nvPr/>
          </p:nvGrpSpPr>
          <p:grpSpPr>
            <a:xfrm>
              <a:off x="-129715" y="3597923"/>
              <a:ext cx="1945759" cy="342398"/>
              <a:chOff x="-129715" y="3525598"/>
              <a:chExt cx="1945759" cy="342398"/>
            </a:xfrm>
          </p:grpSpPr>
          <p:grpSp>
            <p:nvGrpSpPr>
              <p:cNvPr id="199" name="Shape 1444"/>
              <p:cNvGrpSpPr/>
              <p:nvPr/>
            </p:nvGrpSpPr>
            <p:grpSpPr>
              <a:xfrm>
                <a:off x="675548" y="3530462"/>
                <a:ext cx="332669" cy="332669"/>
                <a:chOff x="6649150" y="309350"/>
                <a:chExt cx="395800" cy="395800"/>
              </a:xfrm>
            </p:grpSpPr>
            <p:sp>
              <p:nvSpPr>
                <p:cNvPr id="210" name="Shape 144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11" name="Shape 144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12" name="Shape 144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13" name="Shape 1448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14" name="Shape 1449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15" name="Shape 1450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16" name="Shape 1451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17" name="Shape 1452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18" name="Shape 1453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19" name="Shape 1454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0" name="Shape 145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1" name="Shape 145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2" name="Shape 145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3" name="Shape 1458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4" name="Shape 1459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5" name="Shape 1460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6" name="Shape 1461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7" name="Shape 1462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8" name="Shape 1463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29" name="Shape 1464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30" name="Shape 146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31" name="Shape 146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32" name="Shape 146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200" name="Shape 1468"/>
              <p:cNvGrpSpPr/>
              <p:nvPr/>
            </p:nvGrpSpPr>
            <p:grpSpPr>
              <a:xfrm>
                <a:off x="-129715" y="3525598"/>
                <a:ext cx="215966" cy="342398"/>
                <a:chOff x="6718575" y="2318625"/>
                <a:chExt cx="256950" cy="407375"/>
              </a:xfrm>
            </p:grpSpPr>
            <p:sp>
              <p:nvSpPr>
                <p:cNvPr id="202" name="Shape 1469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03" name="Shape 1470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04" name="Shape 1471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05" name="Shape 1472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06" name="Shape 1473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07" name="Shape 1474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08" name="Shape 147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209" name="Shape 147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201" name="Shape 1477"/>
              <p:cNvSpPr/>
              <p:nvPr/>
            </p:nvSpPr>
            <p:spPr>
              <a:xfrm>
                <a:off x="1475200" y="352636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64" name="Shape 1478"/>
            <p:cNvGrpSpPr/>
            <p:nvPr/>
          </p:nvGrpSpPr>
          <p:grpSpPr>
            <a:xfrm>
              <a:off x="-129715" y="-120176"/>
              <a:ext cx="1945759" cy="342398"/>
              <a:chOff x="-129715" y="-196376"/>
              <a:chExt cx="1945759" cy="342398"/>
            </a:xfrm>
          </p:grpSpPr>
          <p:grpSp>
            <p:nvGrpSpPr>
              <p:cNvPr id="165" name="Shape 1479"/>
              <p:cNvGrpSpPr/>
              <p:nvPr/>
            </p:nvGrpSpPr>
            <p:grpSpPr>
              <a:xfrm>
                <a:off x="675548" y="-191512"/>
                <a:ext cx="332669" cy="332669"/>
                <a:chOff x="6649150" y="309350"/>
                <a:chExt cx="395800" cy="395800"/>
              </a:xfrm>
            </p:grpSpPr>
            <p:sp>
              <p:nvSpPr>
                <p:cNvPr id="176" name="Shape 1480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77" name="Shape 1481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78" name="Shape 1482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79" name="Shape 1483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0" name="Shape 1484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1" name="Shape 1485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2" name="Shape 1486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3" name="Shape 1487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4" name="Shape 1488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5" name="Shape 1489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6" name="Shape 1490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7" name="Shape 1491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8" name="Shape 1492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89" name="Shape 1493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90" name="Shape 1494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91" name="Shape 1495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92" name="Shape 1496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93" name="Shape 1497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94" name="Shape 1498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95" name="Shape 1499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96" name="Shape 1500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97" name="Shape 1501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98" name="Shape 1502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66" name="Shape 1503"/>
              <p:cNvGrpSpPr/>
              <p:nvPr/>
            </p:nvGrpSpPr>
            <p:grpSpPr>
              <a:xfrm>
                <a:off x="-129715" y="-196376"/>
                <a:ext cx="215966" cy="342398"/>
                <a:chOff x="6718575" y="2318625"/>
                <a:chExt cx="256950" cy="407375"/>
              </a:xfrm>
            </p:grpSpPr>
            <p:sp>
              <p:nvSpPr>
                <p:cNvPr id="168" name="Shape 1504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69" name="Shape 1505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70" name="Shape 1506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71" name="Shape 1507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72" name="Shape 1508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73" name="Shape 1509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74" name="Shape 1510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75" name="Shape 1511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67" name="Shape 1512"/>
              <p:cNvSpPr/>
              <p:nvPr/>
            </p:nvSpPr>
            <p:spPr>
              <a:xfrm>
                <a:off x="1475200" y="-195609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</p:grpSp>
      <p:grpSp>
        <p:nvGrpSpPr>
          <p:cNvPr id="305" name="Shape 1363"/>
          <p:cNvGrpSpPr/>
          <p:nvPr userDrawn="1"/>
        </p:nvGrpSpPr>
        <p:grpSpPr>
          <a:xfrm>
            <a:off x="4571439" y="2320342"/>
            <a:ext cx="1873571" cy="5384139"/>
            <a:chOff x="-217232" y="-120176"/>
            <a:chExt cx="2498094" cy="5384139"/>
          </a:xfrm>
        </p:grpSpPr>
        <p:grpSp>
          <p:nvGrpSpPr>
            <p:cNvPr id="306" name="Shape 1364"/>
            <p:cNvGrpSpPr/>
            <p:nvPr/>
          </p:nvGrpSpPr>
          <p:grpSpPr>
            <a:xfrm>
              <a:off x="242469" y="480234"/>
              <a:ext cx="2014333" cy="350068"/>
              <a:chOff x="242469" y="220890"/>
              <a:chExt cx="2014333" cy="350068"/>
            </a:xfrm>
          </p:grpSpPr>
          <p:sp>
            <p:nvSpPr>
              <p:cNvPr id="448" name="Shape 1365"/>
              <p:cNvSpPr/>
              <p:nvPr/>
            </p:nvSpPr>
            <p:spPr>
              <a:xfrm>
                <a:off x="242469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449" name="Shape 1366"/>
              <p:cNvSpPr/>
              <p:nvPr/>
            </p:nvSpPr>
            <p:spPr>
              <a:xfrm>
                <a:off x="1056431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450" name="Shape 1367"/>
              <p:cNvGrpSpPr/>
              <p:nvPr/>
            </p:nvGrpSpPr>
            <p:grpSpPr>
              <a:xfrm>
                <a:off x="1913921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451" name="Shape 1368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52" name="Shape 1369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53" name="Shape 1370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54" name="Shape 1371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307" name="Shape 1372"/>
            <p:cNvGrpSpPr/>
            <p:nvPr/>
          </p:nvGrpSpPr>
          <p:grpSpPr>
            <a:xfrm>
              <a:off x="247585" y="1723019"/>
              <a:ext cx="2010761" cy="340864"/>
              <a:chOff x="247585" y="1471215"/>
              <a:chExt cx="2010761" cy="340864"/>
            </a:xfrm>
          </p:grpSpPr>
          <p:sp>
            <p:nvSpPr>
              <p:cNvPr id="436" name="Shape 1373"/>
              <p:cNvSpPr/>
              <p:nvPr/>
            </p:nvSpPr>
            <p:spPr>
              <a:xfrm>
                <a:off x="247585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437" name="Shape 1374"/>
              <p:cNvGrpSpPr/>
              <p:nvPr/>
            </p:nvGrpSpPr>
            <p:grpSpPr>
              <a:xfrm>
                <a:off x="1048247" y="1484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441" name="Shape 1375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42" name="Shape 1376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43" name="Shape 1377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44" name="Shape 1378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45" name="Shape 1379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46" name="Shape 1380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47" name="Shape 1381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438" name="Shape 1382"/>
              <p:cNvGrpSpPr/>
              <p:nvPr/>
            </p:nvGrpSpPr>
            <p:grpSpPr>
              <a:xfrm>
                <a:off x="1912376" y="1478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439" name="Shape 1383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40" name="Shape 1384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308" name="Shape 1385"/>
            <p:cNvGrpSpPr/>
            <p:nvPr/>
          </p:nvGrpSpPr>
          <p:grpSpPr>
            <a:xfrm>
              <a:off x="249624" y="4198335"/>
              <a:ext cx="1960111" cy="430924"/>
              <a:chOff x="249624" y="4045437"/>
              <a:chExt cx="1960111" cy="430924"/>
            </a:xfrm>
          </p:grpSpPr>
          <p:sp>
            <p:nvSpPr>
              <p:cNvPr id="429" name="Shape 1386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430" name="Shape 1387"/>
              <p:cNvGrpSpPr/>
              <p:nvPr/>
            </p:nvGrpSpPr>
            <p:grpSpPr>
              <a:xfrm>
                <a:off x="1053374" y="4085865"/>
                <a:ext cx="342881" cy="350068"/>
                <a:chOff x="3951850" y="2985350"/>
                <a:chExt cx="407950" cy="416500"/>
              </a:xfrm>
            </p:grpSpPr>
            <p:sp>
              <p:nvSpPr>
                <p:cNvPr id="432" name="Shape 1388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33" name="Shape 1389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34" name="Shape 1390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35" name="Shape 1391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431" name="Shape 1392"/>
              <p:cNvSpPr/>
              <p:nvPr/>
            </p:nvSpPr>
            <p:spPr>
              <a:xfrm>
                <a:off x="1960989" y="4045437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309" name="Shape 1393"/>
            <p:cNvGrpSpPr/>
            <p:nvPr/>
          </p:nvGrpSpPr>
          <p:grpSpPr>
            <a:xfrm>
              <a:off x="200496" y="3010834"/>
              <a:ext cx="2080365" cy="329076"/>
              <a:chOff x="200496" y="2866629"/>
              <a:chExt cx="2080365" cy="329076"/>
            </a:xfrm>
          </p:grpSpPr>
          <p:grpSp>
            <p:nvGrpSpPr>
              <p:cNvPr id="418" name="Shape 1394"/>
              <p:cNvGrpSpPr/>
              <p:nvPr/>
            </p:nvGrpSpPr>
            <p:grpSpPr>
              <a:xfrm>
                <a:off x="200496" y="2869445"/>
                <a:ext cx="435021" cy="323445"/>
                <a:chOff x="5247525" y="3007275"/>
                <a:chExt cx="517575" cy="384825"/>
              </a:xfrm>
            </p:grpSpPr>
            <p:sp>
              <p:nvSpPr>
                <p:cNvPr id="427" name="Shape 139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28" name="Shape 139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419" name="Shape 1397"/>
              <p:cNvGrpSpPr/>
              <p:nvPr/>
            </p:nvGrpSpPr>
            <p:grpSpPr>
              <a:xfrm>
                <a:off x="1057965" y="2866629"/>
                <a:ext cx="333699" cy="329076"/>
                <a:chOff x="3292425" y="3664250"/>
                <a:chExt cx="397025" cy="391525"/>
              </a:xfrm>
            </p:grpSpPr>
            <p:sp>
              <p:nvSpPr>
                <p:cNvPr id="424" name="Shape 1398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25" name="Shape 1399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26" name="Shape 1400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420" name="Shape 1401"/>
              <p:cNvGrpSpPr/>
              <p:nvPr/>
            </p:nvGrpSpPr>
            <p:grpSpPr>
              <a:xfrm>
                <a:off x="1889861" y="2899125"/>
                <a:ext cx="391000" cy="264085"/>
                <a:chOff x="564675" y="1700625"/>
                <a:chExt cx="465200" cy="314200"/>
              </a:xfrm>
            </p:grpSpPr>
            <p:sp>
              <p:nvSpPr>
                <p:cNvPr id="421" name="Shape 1402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22" name="Shape 1403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23" name="Shape 1404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310" name="Shape 1405"/>
            <p:cNvGrpSpPr/>
            <p:nvPr/>
          </p:nvGrpSpPr>
          <p:grpSpPr>
            <a:xfrm>
              <a:off x="-217232" y="1088315"/>
              <a:ext cx="2042490" cy="376691"/>
              <a:chOff x="-217232" y="814472"/>
              <a:chExt cx="2042490" cy="376691"/>
            </a:xfrm>
          </p:grpSpPr>
          <p:sp>
            <p:nvSpPr>
              <p:cNvPr id="405" name="Shape 1406"/>
              <p:cNvSpPr/>
              <p:nvPr/>
            </p:nvSpPr>
            <p:spPr>
              <a:xfrm>
                <a:off x="671965" y="8482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406" name="Shape 1407"/>
              <p:cNvGrpSpPr/>
              <p:nvPr/>
            </p:nvGrpSpPr>
            <p:grpSpPr>
              <a:xfrm>
                <a:off x="-217232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415" name="Shape 1408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16" name="Shape 1409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17" name="Shape 1410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407" name="Shape 1411"/>
              <p:cNvGrpSpPr/>
              <p:nvPr/>
            </p:nvGrpSpPr>
            <p:grpSpPr>
              <a:xfrm>
                <a:off x="1465986" y="814472"/>
                <a:ext cx="359271" cy="376691"/>
                <a:chOff x="5961125" y="1623900"/>
                <a:chExt cx="427450" cy="448175"/>
              </a:xfrm>
            </p:grpSpPr>
            <p:sp>
              <p:nvSpPr>
                <p:cNvPr id="408" name="Shape 141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09" name="Shape 141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10" name="Shape 1414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11" name="Shape 141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12" name="Shape 141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13" name="Shape 141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14" name="Shape 1418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311" name="Shape 1419"/>
            <p:cNvGrpSpPr/>
            <p:nvPr/>
          </p:nvGrpSpPr>
          <p:grpSpPr>
            <a:xfrm>
              <a:off x="-146104" y="2321897"/>
              <a:ext cx="1967265" cy="430924"/>
              <a:chOff x="-146104" y="2152862"/>
              <a:chExt cx="1967265" cy="430924"/>
            </a:xfrm>
          </p:grpSpPr>
          <p:grpSp>
            <p:nvGrpSpPr>
              <p:cNvPr id="395" name="Shape 1420"/>
              <p:cNvGrpSpPr/>
              <p:nvPr/>
            </p:nvGrpSpPr>
            <p:grpSpPr>
              <a:xfrm>
                <a:off x="670441" y="2159261"/>
                <a:ext cx="342881" cy="418127"/>
                <a:chOff x="596350" y="929175"/>
                <a:chExt cx="407950" cy="497475"/>
              </a:xfrm>
            </p:grpSpPr>
            <p:sp>
              <p:nvSpPr>
                <p:cNvPr id="398" name="Shape 1421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99" name="Shape 1422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00" name="Shape 1423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01" name="Shape 1424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02" name="Shape 1425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03" name="Shape 1426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404" name="Shape 1427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396" name="Shape 1428"/>
              <p:cNvSpPr/>
              <p:nvPr/>
            </p:nvSpPr>
            <p:spPr>
              <a:xfrm>
                <a:off x="-146104" y="21528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397" name="Shape 1429"/>
              <p:cNvSpPr/>
              <p:nvPr/>
            </p:nvSpPr>
            <p:spPr>
              <a:xfrm>
                <a:off x="1470084" y="21938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312" name="Shape 1430"/>
            <p:cNvGrpSpPr/>
            <p:nvPr/>
          </p:nvGrpSpPr>
          <p:grpSpPr>
            <a:xfrm>
              <a:off x="-191649" y="4887272"/>
              <a:ext cx="2054782" cy="376691"/>
              <a:chOff x="-191649" y="4658672"/>
              <a:chExt cx="2054782" cy="376691"/>
            </a:xfrm>
          </p:grpSpPr>
          <p:grpSp>
            <p:nvGrpSpPr>
              <p:cNvPr id="383" name="Shape 1431"/>
              <p:cNvGrpSpPr/>
              <p:nvPr/>
            </p:nvGrpSpPr>
            <p:grpSpPr>
              <a:xfrm>
                <a:off x="662247" y="4658672"/>
                <a:ext cx="359271" cy="376691"/>
                <a:chOff x="5961125" y="1623900"/>
                <a:chExt cx="427450" cy="448175"/>
              </a:xfrm>
            </p:grpSpPr>
            <p:sp>
              <p:nvSpPr>
                <p:cNvPr id="388" name="Shape 143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89" name="Shape 143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90" name="Shape 1434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91" name="Shape 143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92" name="Shape 143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93" name="Shape 143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94" name="Shape 1438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384" name="Shape 1439"/>
              <p:cNvSpPr/>
              <p:nvPr/>
            </p:nvSpPr>
            <p:spPr>
              <a:xfrm>
                <a:off x="-191649" y="46924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385" name="Shape 1440"/>
              <p:cNvGrpSpPr/>
              <p:nvPr/>
            </p:nvGrpSpPr>
            <p:grpSpPr>
              <a:xfrm>
                <a:off x="1428111" y="4685295"/>
                <a:ext cx="435021" cy="323445"/>
                <a:chOff x="5247525" y="3007275"/>
                <a:chExt cx="517575" cy="384825"/>
              </a:xfrm>
            </p:grpSpPr>
            <p:sp>
              <p:nvSpPr>
                <p:cNvPr id="386" name="Shape 1441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87" name="Shape 1442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313" name="Shape 1443"/>
            <p:cNvGrpSpPr/>
            <p:nvPr/>
          </p:nvGrpSpPr>
          <p:grpSpPr>
            <a:xfrm>
              <a:off x="-129715" y="3597923"/>
              <a:ext cx="1945759" cy="342398"/>
              <a:chOff x="-129715" y="3525598"/>
              <a:chExt cx="1945759" cy="342398"/>
            </a:xfrm>
          </p:grpSpPr>
          <p:grpSp>
            <p:nvGrpSpPr>
              <p:cNvPr id="349" name="Shape 1444"/>
              <p:cNvGrpSpPr/>
              <p:nvPr/>
            </p:nvGrpSpPr>
            <p:grpSpPr>
              <a:xfrm>
                <a:off x="675548" y="3530462"/>
                <a:ext cx="332669" cy="332669"/>
                <a:chOff x="6649150" y="309350"/>
                <a:chExt cx="395800" cy="395800"/>
              </a:xfrm>
            </p:grpSpPr>
            <p:sp>
              <p:nvSpPr>
                <p:cNvPr id="360" name="Shape 144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1" name="Shape 144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2" name="Shape 144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3" name="Shape 1448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4" name="Shape 1449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5" name="Shape 1450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6" name="Shape 1451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7" name="Shape 1452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8" name="Shape 1453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69" name="Shape 1454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0" name="Shape 145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1" name="Shape 145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2" name="Shape 145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3" name="Shape 1458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4" name="Shape 1459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5" name="Shape 1460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6" name="Shape 1461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7" name="Shape 1462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8" name="Shape 1463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79" name="Shape 1464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80" name="Shape 146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81" name="Shape 146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82" name="Shape 146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350" name="Shape 1468"/>
              <p:cNvGrpSpPr/>
              <p:nvPr/>
            </p:nvGrpSpPr>
            <p:grpSpPr>
              <a:xfrm>
                <a:off x="-129715" y="3525598"/>
                <a:ext cx="215966" cy="342398"/>
                <a:chOff x="6718575" y="2318625"/>
                <a:chExt cx="256950" cy="407375"/>
              </a:xfrm>
            </p:grpSpPr>
            <p:sp>
              <p:nvSpPr>
                <p:cNvPr id="352" name="Shape 1469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53" name="Shape 1470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54" name="Shape 1471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55" name="Shape 1472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56" name="Shape 1473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57" name="Shape 1474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58" name="Shape 147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59" name="Shape 147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351" name="Shape 1477"/>
              <p:cNvSpPr/>
              <p:nvPr/>
            </p:nvSpPr>
            <p:spPr>
              <a:xfrm>
                <a:off x="1475200" y="352636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314" name="Shape 1478"/>
            <p:cNvGrpSpPr/>
            <p:nvPr/>
          </p:nvGrpSpPr>
          <p:grpSpPr>
            <a:xfrm>
              <a:off x="-129715" y="-120176"/>
              <a:ext cx="1945759" cy="342398"/>
              <a:chOff x="-129715" y="-196376"/>
              <a:chExt cx="1945759" cy="342398"/>
            </a:xfrm>
          </p:grpSpPr>
          <p:grpSp>
            <p:nvGrpSpPr>
              <p:cNvPr id="315" name="Shape 1479"/>
              <p:cNvGrpSpPr/>
              <p:nvPr/>
            </p:nvGrpSpPr>
            <p:grpSpPr>
              <a:xfrm>
                <a:off x="675548" y="-191512"/>
                <a:ext cx="332669" cy="332669"/>
                <a:chOff x="6649150" y="309350"/>
                <a:chExt cx="395800" cy="395800"/>
              </a:xfrm>
            </p:grpSpPr>
            <p:sp>
              <p:nvSpPr>
                <p:cNvPr id="326" name="Shape 1480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7" name="Shape 1481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8" name="Shape 1482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9" name="Shape 1483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0" name="Shape 1484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1" name="Shape 1485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2" name="Shape 1486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3" name="Shape 1487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4" name="Shape 1488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5" name="Shape 1489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6" name="Shape 1490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7" name="Shape 1491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8" name="Shape 1492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39" name="Shape 1493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40" name="Shape 1494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41" name="Shape 1495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42" name="Shape 1496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43" name="Shape 1497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44" name="Shape 1498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45" name="Shape 1499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46" name="Shape 1500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47" name="Shape 1501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48" name="Shape 1502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316" name="Shape 1503"/>
              <p:cNvGrpSpPr/>
              <p:nvPr/>
            </p:nvGrpSpPr>
            <p:grpSpPr>
              <a:xfrm>
                <a:off x="-129715" y="-196376"/>
                <a:ext cx="215966" cy="342398"/>
                <a:chOff x="6718575" y="2318625"/>
                <a:chExt cx="256950" cy="407375"/>
              </a:xfrm>
            </p:grpSpPr>
            <p:sp>
              <p:nvSpPr>
                <p:cNvPr id="318" name="Shape 1504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19" name="Shape 1505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0" name="Shape 1506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1" name="Shape 1507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2" name="Shape 1508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3" name="Shape 1509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4" name="Shape 1510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325" name="Shape 1511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317" name="Shape 1512"/>
              <p:cNvSpPr/>
              <p:nvPr/>
            </p:nvSpPr>
            <p:spPr>
              <a:xfrm>
                <a:off x="1475200" y="-195609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</p:grpSp>
      <p:grpSp>
        <p:nvGrpSpPr>
          <p:cNvPr id="1363" name="Shape 1363"/>
          <p:cNvGrpSpPr/>
          <p:nvPr/>
        </p:nvGrpSpPr>
        <p:grpSpPr>
          <a:xfrm>
            <a:off x="260318" y="16783"/>
            <a:ext cx="1873571" cy="5384139"/>
            <a:chOff x="-217232" y="-120176"/>
            <a:chExt cx="2498094" cy="5384139"/>
          </a:xfrm>
        </p:grpSpPr>
        <p:grpSp>
          <p:nvGrpSpPr>
            <p:cNvPr id="1364" name="Shape 1364"/>
            <p:cNvGrpSpPr/>
            <p:nvPr/>
          </p:nvGrpSpPr>
          <p:grpSpPr>
            <a:xfrm>
              <a:off x="242469" y="480234"/>
              <a:ext cx="2014333" cy="350068"/>
              <a:chOff x="242469" y="220890"/>
              <a:chExt cx="2014333" cy="350068"/>
            </a:xfrm>
          </p:grpSpPr>
          <p:sp>
            <p:nvSpPr>
              <p:cNvPr id="1365" name="Shape 1365"/>
              <p:cNvSpPr/>
              <p:nvPr/>
            </p:nvSpPr>
            <p:spPr>
              <a:xfrm>
                <a:off x="242469" y="2214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366" name="Shape 1366"/>
              <p:cNvSpPr/>
              <p:nvPr/>
            </p:nvSpPr>
            <p:spPr>
              <a:xfrm>
                <a:off x="1056431" y="227541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367" name="Shape 1367"/>
              <p:cNvGrpSpPr/>
              <p:nvPr/>
            </p:nvGrpSpPr>
            <p:grpSpPr>
              <a:xfrm>
                <a:off x="1913921" y="220890"/>
                <a:ext cx="342881" cy="350068"/>
                <a:chOff x="3951850" y="2985350"/>
                <a:chExt cx="407950" cy="416500"/>
              </a:xfrm>
            </p:grpSpPr>
            <p:sp>
              <p:nvSpPr>
                <p:cNvPr id="1368" name="Shape 1368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69" name="Shape 1369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0" name="Shape 1370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1" name="Shape 1371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372" name="Shape 1372"/>
            <p:cNvGrpSpPr/>
            <p:nvPr/>
          </p:nvGrpSpPr>
          <p:grpSpPr>
            <a:xfrm>
              <a:off x="247585" y="1723019"/>
              <a:ext cx="2010761" cy="340864"/>
              <a:chOff x="247585" y="1471215"/>
              <a:chExt cx="2010761" cy="340864"/>
            </a:xfrm>
          </p:grpSpPr>
          <p:sp>
            <p:nvSpPr>
              <p:cNvPr id="1373" name="Shape 1373"/>
              <p:cNvSpPr/>
              <p:nvPr/>
            </p:nvSpPr>
            <p:spPr>
              <a:xfrm>
                <a:off x="247585" y="147121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374" name="Shape 1374"/>
              <p:cNvGrpSpPr/>
              <p:nvPr/>
            </p:nvGrpSpPr>
            <p:grpSpPr>
              <a:xfrm>
                <a:off x="1048247" y="1484778"/>
                <a:ext cx="353136" cy="313737"/>
                <a:chOff x="5292575" y="3681900"/>
                <a:chExt cx="420150" cy="373275"/>
              </a:xfrm>
            </p:grpSpPr>
            <p:sp>
              <p:nvSpPr>
                <p:cNvPr id="1375" name="Shape 1375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6" name="Shape 1376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7" name="Shape 1377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8" name="Shape 1378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79" name="Shape 1379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80" name="Shape 1380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81" name="Shape 1381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382" name="Shape 1382"/>
              <p:cNvGrpSpPr/>
              <p:nvPr/>
            </p:nvGrpSpPr>
            <p:grpSpPr>
              <a:xfrm>
                <a:off x="1912376" y="1478895"/>
                <a:ext cx="345970" cy="325504"/>
                <a:chOff x="5972700" y="2330200"/>
                <a:chExt cx="411625" cy="387275"/>
              </a:xfrm>
            </p:grpSpPr>
            <p:sp>
              <p:nvSpPr>
                <p:cNvPr id="1383" name="Shape 1383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84" name="Shape 1384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385" name="Shape 1385"/>
            <p:cNvGrpSpPr/>
            <p:nvPr/>
          </p:nvGrpSpPr>
          <p:grpSpPr>
            <a:xfrm>
              <a:off x="249624" y="4198335"/>
              <a:ext cx="1960111" cy="430924"/>
              <a:chOff x="249624" y="4045437"/>
              <a:chExt cx="1960111" cy="430924"/>
            </a:xfrm>
          </p:grpSpPr>
          <p:sp>
            <p:nvSpPr>
              <p:cNvPr id="1386" name="Shape 1386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0" t="0" r="0" b="0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387" name="Shape 1387"/>
              <p:cNvGrpSpPr/>
              <p:nvPr/>
            </p:nvGrpSpPr>
            <p:grpSpPr>
              <a:xfrm>
                <a:off x="1053374" y="4085865"/>
                <a:ext cx="342881" cy="350068"/>
                <a:chOff x="3951850" y="2985350"/>
                <a:chExt cx="407950" cy="416500"/>
              </a:xfrm>
            </p:grpSpPr>
            <p:sp>
              <p:nvSpPr>
                <p:cNvPr id="1388" name="Shape 1388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89" name="Shape 1389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90" name="Shape 1390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91" name="Shape 1391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392" name="Shape 1392"/>
              <p:cNvSpPr/>
              <p:nvPr/>
            </p:nvSpPr>
            <p:spPr>
              <a:xfrm>
                <a:off x="1960989" y="4045437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393" name="Shape 1393"/>
            <p:cNvGrpSpPr/>
            <p:nvPr/>
          </p:nvGrpSpPr>
          <p:grpSpPr>
            <a:xfrm>
              <a:off x="200496" y="3010834"/>
              <a:ext cx="2080365" cy="329076"/>
              <a:chOff x="200496" y="2866629"/>
              <a:chExt cx="2080365" cy="329076"/>
            </a:xfrm>
          </p:grpSpPr>
          <p:grpSp>
            <p:nvGrpSpPr>
              <p:cNvPr id="1394" name="Shape 1394"/>
              <p:cNvGrpSpPr/>
              <p:nvPr/>
            </p:nvGrpSpPr>
            <p:grpSpPr>
              <a:xfrm>
                <a:off x="200496" y="2869445"/>
                <a:ext cx="435021" cy="323445"/>
                <a:chOff x="5247525" y="3007275"/>
                <a:chExt cx="517575" cy="384825"/>
              </a:xfrm>
            </p:grpSpPr>
            <p:sp>
              <p:nvSpPr>
                <p:cNvPr id="1395" name="Shape 139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96" name="Shape 139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397" name="Shape 1397"/>
              <p:cNvGrpSpPr/>
              <p:nvPr/>
            </p:nvGrpSpPr>
            <p:grpSpPr>
              <a:xfrm>
                <a:off x="1057965" y="2866629"/>
                <a:ext cx="333699" cy="329076"/>
                <a:chOff x="3292425" y="3664250"/>
                <a:chExt cx="397025" cy="391525"/>
              </a:xfrm>
            </p:grpSpPr>
            <p:sp>
              <p:nvSpPr>
                <p:cNvPr id="1398" name="Shape 1398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399" name="Shape 1399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00" name="Shape 1400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401" name="Shape 1401"/>
              <p:cNvGrpSpPr/>
              <p:nvPr/>
            </p:nvGrpSpPr>
            <p:grpSpPr>
              <a:xfrm>
                <a:off x="1889861" y="2899125"/>
                <a:ext cx="391000" cy="264085"/>
                <a:chOff x="564675" y="1700625"/>
                <a:chExt cx="465200" cy="314200"/>
              </a:xfrm>
            </p:grpSpPr>
            <p:sp>
              <p:nvSpPr>
                <p:cNvPr id="1402" name="Shape 1402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03" name="Shape 1403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04" name="Shape 1404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405" name="Shape 1405"/>
            <p:cNvGrpSpPr/>
            <p:nvPr/>
          </p:nvGrpSpPr>
          <p:grpSpPr>
            <a:xfrm>
              <a:off x="-217232" y="1088315"/>
              <a:ext cx="2042490" cy="376691"/>
              <a:chOff x="-217232" y="814472"/>
              <a:chExt cx="2042490" cy="376691"/>
            </a:xfrm>
          </p:grpSpPr>
          <p:sp>
            <p:nvSpPr>
              <p:cNvPr id="1406" name="Shape 1406"/>
              <p:cNvSpPr/>
              <p:nvPr/>
            </p:nvSpPr>
            <p:spPr>
              <a:xfrm>
                <a:off x="671965" y="8482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407" name="Shape 1407"/>
              <p:cNvGrpSpPr/>
              <p:nvPr/>
            </p:nvGrpSpPr>
            <p:grpSpPr>
              <a:xfrm>
                <a:off x="-217232" y="870775"/>
                <a:ext cx="391000" cy="264085"/>
                <a:chOff x="564675" y="1700625"/>
                <a:chExt cx="465200" cy="314200"/>
              </a:xfrm>
            </p:grpSpPr>
            <p:sp>
              <p:nvSpPr>
                <p:cNvPr id="1408" name="Shape 1408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09" name="Shape 1409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0" name="Shape 1410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411" name="Shape 1411"/>
              <p:cNvGrpSpPr/>
              <p:nvPr/>
            </p:nvGrpSpPr>
            <p:grpSpPr>
              <a:xfrm>
                <a:off x="1465986" y="8144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412" name="Shape 141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3" name="Shape 141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4" name="Shape 1414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5" name="Shape 141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6" name="Shape 141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7" name="Shape 141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18" name="Shape 1418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419" name="Shape 1419"/>
            <p:cNvGrpSpPr/>
            <p:nvPr/>
          </p:nvGrpSpPr>
          <p:grpSpPr>
            <a:xfrm>
              <a:off x="-146104" y="2321897"/>
              <a:ext cx="1967265" cy="430924"/>
              <a:chOff x="-146104" y="2152862"/>
              <a:chExt cx="1967265" cy="430924"/>
            </a:xfrm>
          </p:grpSpPr>
          <p:grpSp>
            <p:nvGrpSpPr>
              <p:cNvPr id="1420" name="Shape 1420"/>
              <p:cNvGrpSpPr/>
              <p:nvPr/>
            </p:nvGrpSpPr>
            <p:grpSpPr>
              <a:xfrm>
                <a:off x="670441" y="2159261"/>
                <a:ext cx="342881" cy="418127"/>
                <a:chOff x="596350" y="929175"/>
                <a:chExt cx="407950" cy="497475"/>
              </a:xfrm>
            </p:grpSpPr>
            <p:sp>
              <p:nvSpPr>
                <p:cNvPr id="1421" name="Shape 1421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2" name="Shape 1422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3" name="Shape 1423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4" name="Shape 1424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5" name="Shape 1425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6" name="Shape 1426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27" name="Shape 1427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428" name="Shape 1428"/>
              <p:cNvSpPr/>
              <p:nvPr/>
            </p:nvSpPr>
            <p:spPr>
              <a:xfrm>
                <a:off x="-146104" y="2152862"/>
                <a:ext cx="248745" cy="430924"/>
              </a:xfrm>
              <a:custGeom>
                <a:avLst/>
                <a:gdLst/>
                <a:ahLst/>
                <a:cxnLst/>
                <a:rect l="0" t="0" r="0" b="0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sp>
            <p:nvSpPr>
              <p:cNvPr id="1429" name="Shape 1429"/>
              <p:cNvSpPr/>
              <p:nvPr/>
            </p:nvSpPr>
            <p:spPr>
              <a:xfrm>
                <a:off x="1470084" y="2193805"/>
                <a:ext cx="351076" cy="349038"/>
              </a:xfrm>
              <a:custGeom>
                <a:avLst/>
                <a:gdLst/>
                <a:ahLst/>
                <a:cxnLst/>
                <a:rect l="0" t="0" r="0" b="0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430" name="Shape 1430"/>
            <p:cNvGrpSpPr/>
            <p:nvPr/>
          </p:nvGrpSpPr>
          <p:grpSpPr>
            <a:xfrm>
              <a:off x="-191649" y="4887272"/>
              <a:ext cx="2054782" cy="376691"/>
              <a:chOff x="-191649" y="4658672"/>
              <a:chExt cx="2054782" cy="376691"/>
            </a:xfrm>
          </p:grpSpPr>
          <p:grpSp>
            <p:nvGrpSpPr>
              <p:cNvPr id="1431" name="Shape 1431"/>
              <p:cNvGrpSpPr/>
              <p:nvPr/>
            </p:nvGrpSpPr>
            <p:grpSpPr>
              <a:xfrm>
                <a:off x="662247" y="4658672"/>
                <a:ext cx="359271" cy="376691"/>
                <a:chOff x="5961125" y="1623900"/>
                <a:chExt cx="427450" cy="448175"/>
              </a:xfrm>
            </p:grpSpPr>
            <p:sp>
              <p:nvSpPr>
                <p:cNvPr id="1432" name="Shape 143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3" name="Shape 143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4" name="Shape 1434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5" name="Shape 143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6" name="Shape 143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7" name="Shape 143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38" name="Shape 1438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439" name="Shape 1439"/>
              <p:cNvSpPr/>
              <p:nvPr/>
            </p:nvSpPr>
            <p:spPr>
              <a:xfrm>
                <a:off x="-191649" y="4692460"/>
                <a:ext cx="339835" cy="309114"/>
              </a:xfrm>
              <a:custGeom>
                <a:avLst/>
                <a:gdLst/>
                <a:ahLst/>
                <a:cxnLst/>
                <a:rect l="0" t="0" r="0" b="0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  <p:grpSp>
            <p:nvGrpSpPr>
              <p:cNvPr id="1440" name="Shape 1440"/>
              <p:cNvGrpSpPr/>
              <p:nvPr/>
            </p:nvGrpSpPr>
            <p:grpSpPr>
              <a:xfrm>
                <a:off x="1428111" y="4685295"/>
                <a:ext cx="435021" cy="323445"/>
                <a:chOff x="5247525" y="3007275"/>
                <a:chExt cx="517575" cy="384825"/>
              </a:xfrm>
            </p:grpSpPr>
            <p:sp>
              <p:nvSpPr>
                <p:cNvPr id="1441" name="Shape 1441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2" name="Shape 1442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</p:grpSp>
        <p:grpSp>
          <p:nvGrpSpPr>
            <p:cNvPr id="1443" name="Shape 1443"/>
            <p:cNvGrpSpPr/>
            <p:nvPr/>
          </p:nvGrpSpPr>
          <p:grpSpPr>
            <a:xfrm>
              <a:off x="-129715" y="3597923"/>
              <a:ext cx="1945759" cy="342398"/>
              <a:chOff x="-129715" y="3525598"/>
              <a:chExt cx="1945759" cy="342398"/>
            </a:xfrm>
          </p:grpSpPr>
          <p:grpSp>
            <p:nvGrpSpPr>
              <p:cNvPr id="1444" name="Shape 1444"/>
              <p:cNvGrpSpPr/>
              <p:nvPr/>
            </p:nvGrpSpPr>
            <p:grpSpPr>
              <a:xfrm>
                <a:off x="675548" y="3530462"/>
                <a:ext cx="332669" cy="332669"/>
                <a:chOff x="6649150" y="309350"/>
                <a:chExt cx="395800" cy="395800"/>
              </a:xfrm>
            </p:grpSpPr>
            <p:sp>
              <p:nvSpPr>
                <p:cNvPr id="1445" name="Shape 144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6" name="Shape 144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7" name="Shape 144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8" name="Shape 1448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49" name="Shape 1449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0" name="Shape 1450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1" name="Shape 1451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2" name="Shape 1452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3" name="Shape 1453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4" name="Shape 1454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5" name="Shape 145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6" name="Shape 145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7" name="Shape 145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8" name="Shape 1458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59" name="Shape 1459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0" name="Shape 1460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1" name="Shape 1461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2" name="Shape 1462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3" name="Shape 1463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4" name="Shape 1464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5" name="Shape 146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6" name="Shape 146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67" name="Shape 146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468" name="Shape 1468"/>
              <p:cNvGrpSpPr/>
              <p:nvPr/>
            </p:nvGrpSpPr>
            <p:grpSpPr>
              <a:xfrm>
                <a:off x="-129715" y="3525598"/>
                <a:ext cx="215966" cy="342398"/>
                <a:chOff x="6718575" y="2318625"/>
                <a:chExt cx="256950" cy="407375"/>
              </a:xfrm>
            </p:grpSpPr>
            <p:sp>
              <p:nvSpPr>
                <p:cNvPr id="1469" name="Shape 1469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0" name="Shape 1470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1" name="Shape 1471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2" name="Shape 1472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3" name="Shape 1473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4" name="Shape 1474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5" name="Shape 147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76" name="Shape 147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477" name="Shape 1477"/>
              <p:cNvSpPr/>
              <p:nvPr/>
            </p:nvSpPr>
            <p:spPr>
              <a:xfrm>
                <a:off x="1475200" y="3526365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  <p:grpSp>
          <p:nvGrpSpPr>
            <p:cNvPr id="1478" name="Shape 1478"/>
            <p:cNvGrpSpPr/>
            <p:nvPr/>
          </p:nvGrpSpPr>
          <p:grpSpPr>
            <a:xfrm>
              <a:off x="-129715" y="-120176"/>
              <a:ext cx="1945759" cy="342398"/>
              <a:chOff x="-129715" y="-196376"/>
              <a:chExt cx="1945759" cy="342398"/>
            </a:xfrm>
          </p:grpSpPr>
          <p:grpSp>
            <p:nvGrpSpPr>
              <p:cNvPr id="1479" name="Shape 1479"/>
              <p:cNvGrpSpPr/>
              <p:nvPr/>
            </p:nvGrpSpPr>
            <p:grpSpPr>
              <a:xfrm>
                <a:off x="675548" y="-191512"/>
                <a:ext cx="332669" cy="332669"/>
                <a:chOff x="6649150" y="309350"/>
                <a:chExt cx="395800" cy="395800"/>
              </a:xfrm>
            </p:grpSpPr>
            <p:sp>
              <p:nvSpPr>
                <p:cNvPr id="1480" name="Shape 1480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1" name="Shape 1481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2" name="Shape 1482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3" name="Shape 1483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4" name="Shape 1484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5" name="Shape 1485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6" name="Shape 1486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7" name="Shape 1487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8" name="Shape 1488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89" name="Shape 1489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0" name="Shape 1490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1" name="Shape 1491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2" name="Shape 1492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3" name="Shape 1493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4" name="Shape 1494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5" name="Shape 1495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6" name="Shape 1496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7" name="Shape 1497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8" name="Shape 1498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499" name="Shape 1499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0" name="Shape 1500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1" name="Shape 1501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2" name="Shape 1502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grpSp>
            <p:nvGrpSpPr>
              <p:cNvPr id="1503" name="Shape 1503"/>
              <p:cNvGrpSpPr/>
              <p:nvPr/>
            </p:nvGrpSpPr>
            <p:grpSpPr>
              <a:xfrm>
                <a:off x="-129715" y="-196376"/>
                <a:ext cx="215966" cy="342398"/>
                <a:chOff x="6718575" y="2318625"/>
                <a:chExt cx="256950" cy="407375"/>
              </a:xfrm>
            </p:grpSpPr>
            <p:sp>
              <p:nvSpPr>
                <p:cNvPr id="1504" name="Shape 1504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5" name="Shape 1505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6" name="Shape 1506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7" name="Shape 1507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8" name="Shape 1508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09" name="Shape 1509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10" name="Shape 1510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  <p:sp>
              <p:nvSpPr>
                <p:cNvPr id="1511" name="Shape 1511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1050"/>
                </a:p>
              </p:txBody>
            </p:sp>
          </p:grpSp>
          <p:sp>
            <p:nvSpPr>
              <p:cNvPr id="1512" name="Shape 1512"/>
              <p:cNvSpPr/>
              <p:nvPr/>
            </p:nvSpPr>
            <p:spPr>
              <a:xfrm>
                <a:off x="1475200" y="-195609"/>
                <a:ext cx="340843" cy="340864"/>
              </a:xfrm>
              <a:custGeom>
                <a:avLst/>
                <a:gdLst/>
                <a:ahLst/>
                <a:cxnLst/>
                <a:rect l="0" t="0" r="0" b="0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050"/>
              </a:p>
            </p:txBody>
          </p:sp>
        </p:grpSp>
      </p:grpSp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249374" y="4100306"/>
            <a:ext cx="12843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514" name="Shape 1514"/>
          <p:cNvSpPr txBox="1">
            <a:spLocks noGrp="1"/>
          </p:cNvSpPr>
          <p:nvPr>
            <p:ph type="sldNum" idx="12"/>
          </p:nvPr>
        </p:nvSpPr>
        <p:spPr>
          <a:xfrm>
            <a:off x="-2074730" y="146024"/>
            <a:ext cx="13554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515" name="Shape 1515"/>
          <p:cNvSpPr/>
          <p:nvPr/>
        </p:nvSpPr>
        <p:spPr>
          <a:xfrm flipH="1">
            <a:off x="-12703" y="-21659"/>
            <a:ext cx="6870701" cy="39120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0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 txBox="1">
            <a:spLocks noGrp="1"/>
          </p:cNvSpPr>
          <p:nvPr>
            <p:ph type="sldNum" idx="12"/>
          </p:nvPr>
        </p:nvSpPr>
        <p:spPr>
          <a:xfrm>
            <a:off x="81806" y="146024"/>
            <a:ext cx="13554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9FC5E8"/>
                </a:solidFill>
              </a:rPr>
              <a:pPr/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6FA8DC"/>
        </a:solid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 txBox="1">
            <a:spLocks noGrp="1"/>
          </p:cNvSpPr>
          <p:nvPr>
            <p:ph type="sldNum" idx="12"/>
          </p:nvPr>
        </p:nvSpPr>
        <p:spPr>
          <a:xfrm>
            <a:off x="81806" y="146024"/>
            <a:ext cx="13554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155973" y="484600"/>
            <a:ext cx="4171499" cy="42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FA8DC"/>
              </a:buClr>
              <a:buSzPct val="100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6FA8DC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1806" y="146024"/>
            <a:ext cx="13554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fld id="{00000000-1234-1234-1234-123412341234}" type="slidenum">
              <a:rPr lang="en" sz="7200" b="1" smtClean="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pPr/>
              <a:t>‹#›</a:t>
            </a:fld>
            <a:endParaRPr lang="en" sz="7200"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152906" y="1626750"/>
            <a:ext cx="1284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60" r:id="rId5"/>
    <p:sldLayoutId id="2147483657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51"/>
          <p:cNvSpPr/>
          <p:nvPr/>
        </p:nvSpPr>
        <p:spPr>
          <a:xfrm>
            <a:off x="5107788" y="2078025"/>
            <a:ext cx="1281342" cy="99753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530" name="Shape 1530"/>
          <p:cNvSpPr txBox="1">
            <a:spLocks noGrp="1"/>
          </p:cNvSpPr>
          <p:nvPr>
            <p:ph type="ctrTitle"/>
          </p:nvPr>
        </p:nvSpPr>
        <p:spPr>
          <a:xfrm>
            <a:off x="-265814" y="2576795"/>
            <a:ext cx="6750637" cy="207472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sz="2800" b="0" dirty="0" smtClean="0"/>
              <a:t>CAPI-STIS</a:t>
            </a:r>
            <a:r>
              <a:rPr lang="en-US" sz="4000" b="0" dirty="0" smtClean="0"/>
              <a:t> </a:t>
            </a:r>
            <a:br>
              <a:rPr lang="en-US" sz="4000" b="0" dirty="0" smtClean="0"/>
            </a:br>
            <a:r>
              <a:rPr lang="en-US" b="0" dirty="0" err="1" smtClean="0">
                <a:solidFill>
                  <a:srgbClr val="002060"/>
                </a:solidFill>
              </a:rPr>
              <a:t>Modul</a:t>
            </a:r>
            <a:r>
              <a:rPr lang="en-US" b="0" dirty="0" smtClean="0">
                <a:solidFill>
                  <a:srgbClr val="002060"/>
                </a:solidFill>
              </a:rPr>
              <a:t> Monitoring </a:t>
            </a:r>
            <a:r>
              <a:rPr lang="en-US" b="0" dirty="0" err="1">
                <a:solidFill>
                  <a:srgbClr val="002060"/>
                </a:solidFill>
              </a:rPr>
              <a:t>Survei</a:t>
            </a:r>
            <a:r>
              <a:rPr lang="en-US" b="0" dirty="0"/>
              <a:t>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sz="2800" b="0" dirty="0" err="1" smtClean="0"/>
              <a:t>Berbasis</a:t>
            </a:r>
            <a:r>
              <a:rPr lang="en-US" sz="2800" b="0" dirty="0" smtClean="0"/>
              <a:t> </a:t>
            </a:r>
            <a:r>
              <a:rPr lang="en-US" sz="2800" b="0" dirty="0"/>
              <a:t>CAPI ODK </a:t>
            </a:r>
            <a:endParaRPr lang="en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>
            <a:spLocks noGrp="1"/>
          </p:cNvSpPr>
          <p:nvPr>
            <p:ph type="sldNum" idx="12"/>
          </p:nvPr>
        </p:nvSpPr>
        <p:spPr>
          <a:xfrm>
            <a:off x="-448993" y="711712"/>
            <a:ext cx="1355400" cy="939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lang="en" dirty="0"/>
          </a:p>
        </p:txBody>
      </p:sp>
      <p:sp>
        <p:nvSpPr>
          <p:cNvPr id="1540" name="Shape 1540"/>
          <p:cNvSpPr txBox="1">
            <a:spLocks noGrp="1"/>
          </p:cNvSpPr>
          <p:nvPr>
            <p:ph type="title"/>
          </p:nvPr>
        </p:nvSpPr>
        <p:spPr>
          <a:xfrm>
            <a:off x="76706" y="911006"/>
            <a:ext cx="1412100" cy="6430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400" dirty="0" smtClean="0"/>
              <a:t>METODOLOGI</a:t>
            </a:r>
            <a:endParaRPr lang="en" sz="1400" dirty="0"/>
          </a:p>
        </p:txBody>
      </p:sp>
      <p:sp>
        <p:nvSpPr>
          <p:cNvPr id="12" name="Shape 1540"/>
          <p:cNvSpPr txBox="1">
            <a:spLocks/>
          </p:cNvSpPr>
          <p:nvPr/>
        </p:nvSpPr>
        <p:spPr>
          <a:xfrm>
            <a:off x="76706" y="1554056"/>
            <a:ext cx="1412100" cy="6430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200" dirty="0" smtClean="0"/>
              <a:t>METODE ANALISIS</a:t>
            </a:r>
            <a:endParaRPr lang="en" sz="1200" dirty="0"/>
          </a:p>
        </p:txBody>
      </p:sp>
      <p:sp>
        <p:nvSpPr>
          <p:cNvPr id="6" name="Rectangle 5"/>
          <p:cNvSpPr/>
          <p:nvPr/>
        </p:nvSpPr>
        <p:spPr>
          <a:xfrm>
            <a:off x="6995463" y="1378865"/>
            <a:ext cx="3429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1</a:t>
            </a:r>
            <a:r>
              <a:rPr lang="en-US" sz="2000" dirty="0"/>
              <a:t>. </a:t>
            </a:r>
            <a:r>
              <a:rPr lang="en-US" sz="2000" dirty="0" err="1"/>
              <a:t>Inisiasi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2. </a:t>
            </a:r>
            <a:r>
              <a:rPr lang="en-US" sz="2000" dirty="0" err="1" smtClean="0"/>
              <a:t>Analisis</a:t>
            </a:r>
            <a:r>
              <a:rPr lang="en-US" sz="2000" dirty="0" smtClean="0"/>
              <a:t> </a:t>
            </a: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smtClean="0"/>
              <a:t>3. </a:t>
            </a:r>
            <a:r>
              <a:rPr lang="en-US" sz="2000" dirty="0" err="1" smtClean="0"/>
              <a:t>Desain</a:t>
            </a:r>
            <a:r>
              <a:rPr lang="en-US" sz="2000" dirty="0" smtClean="0"/>
              <a:t> </a:t>
            </a:r>
            <a:r>
              <a:rPr lang="en-US" sz="2000" dirty="0" err="1" smtClean="0"/>
              <a:t>Sistem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4</a:t>
            </a:r>
            <a:r>
              <a:rPr lang="en-US" sz="2000" dirty="0"/>
              <a:t>. </a:t>
            </a:r>
            <a:r>
              <a:rPr lang="en-US" sz="2000" dirty="0" err="1"/>
              <a:t>Implementasi</a:t>
            </a:r>
            <a:r>
              <a:rPr lang="en-US" sz="2000" dirty="0"/>
              <a:t> </a:t>
            </a:r>
            <a:r>
              <a:rPr lang="en-US" sz="2000" dirty="0" err="1" smtClean="0"/>
              <a:t>Sistem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s-ES" sz="2000" dirty="0" smtClean="0"/>
              <a:t>5</a:t>
            </a:r>
            <a:r>
              <a:rPr lang="es-ES" sz="2000" dirty="0"/>
              <a:t>. </a:t>
            </a:r>
            <a:r>
              <a:rPr lang="es-ES" sz="2000" dirty="0" err="1"/>
              <a:t>Uji</a:t>
            </a:r>
            <a:r>
              <a:rPr lang="es-ES" sz="2000" dirty="0"/>
              <a:t> Coba dan </a:t>
            </a:r>
            <a:r>
              <a:rPr lang="es-ES" sz="2000" dirty="0" err="1"/>
              <a:t>Evaluasi</a:t>
            </a:r>
            <a:r>
              <a:rPr lang="es-ES" sz="2000" dirty="0"/>
              <a:t>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09266139"/>
              </p:ext>
            </p:extLst>
          </p:nvPr>
        </p:nvGraphicFramePr>
        <p:xfrm>
          <a:off x="1488806" y="815973"/>
          <a:ext cx="5316055" cy="3544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hape 1944"/>
          <p:cNvSpPr/>
          <p:nvPr/>
        </p:nvSpPr>
        <p:spPr>
          <a:xfrm>
            <a:off x="3469015" y="1910173"/>
            <a:ext cx="1355635" cy="1355635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" name="Oval 3"/>
          <p:cNvSpPr/>
          <p:nvPr/>
        </p:nvSpPr>
        <p:spPr>
          <a:xfrm>
            <a:off x="3758744" y="2199902"/>
            <a:ext cx="776176" cy="776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04242" y="2387935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70C0"/>
                </a:solidFill>
              </a:rPr>
              <a:t>SDLC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3" name="Shape 1540"/>
          <p:cNvSpPr txBox="1">
            <a:spLocks/>
          </p:cNvSpPr>
          <p:nvPr/>
        </p:nvSpPr>
        <p:spPr>
          <a:xfrm>
            <a:off x="2686919" y="4649081"/>
            <a:ext cx="2976543" cy="31318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200" i="1" dirty="0" smtClean="0">
                <a:solidFill>
                  <a:srgbClr val="0070C0"/>
                </a:solidFill>
              </a:rPr>
              <a:t>SYSTEM DEVELOPMENT LIFE CYCLE</a:t>
            </a:r>
            <a:endParaRPr lang="en" sz="1200" i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BUILD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399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40" y="1626750"/>
            <a:ext cx="1284300" cy="857400"/>
          </a:xfrm>
        </p:spPr>
        <p:txBody>
          <a:bodyPr/>
          <a:lstStyle/>
          <a:p>
            <a:pPr algn="ctr"/>
            <a:r>
              <a:rPr lang="en-US" i="1" dirty="0" smtClean="0"/>
              <a:t>GOAL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-734789" y="224042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grpSp>
        <p:nvGrpSpPr>
          <p:cNvPr id="11" name="Group 10"/>
          <p:cNvGrpSpPr/>
          <p:nvPr/>
        </p:nvGrpSpPr>
        <p:grpSpPr>
          <a:xfrm>
            <a:off x="3532720" y="1476842"/>
            <a:ext cx="1266404" cy="1266404"/>
            <a:chOff x="2918680" y="3225010"/>
            <a:chExt cx="988761" cy="988761"/>
          </a:xfrm>
        </p:grpSpPr>
        <p:sp>
          <p:nvSpPr>
            <p:cNvPr id="12" name="Oval 11"/>
            <p:cNvSpPr/>
            <p:nvPr/>
          </p:nvSpPr>
          <p:spPr>
            <a:xfrm>
              <a:off x="2918680" y="3225010"/>
              <a:ext cx="988761" cy="9887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Shape 1941"/>
            <p:cNvGrpSpPr/>
            <p:nvPr/>
          </p:nvGrpSpPr>
          <p:grpSpPr>
            <a:xfrm>
              <a:off x="3164884" y="3484307"/>
              <a:ext cx="496351" cy="470166"/>
              <a:chOff x="2583100" y="2973775"/>
              <a:chExt cx="461550" cy="437200"/>
            </a:xfrm>
          </p:grpSpPr>
          <p:sp>
            <p:nvSpPr>
              <p:cNvPr id="14" name="Shape 1942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0" t="0" r="0" b="0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5" name="Shape 1943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0" t="0" r="0" b="0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sp>
        <p:nvSpPr>
          <p:cNvPr id="16" name="Shape 1574"/>
          <p:cNvSpPr txBox="1">
            <a:spLocks/>
          </p:cNvSpPr>
          <p:nvPr/>
        </p:nvSpPr>
        <p:spPr>
          <a:xfrm>
            <a:off x="2596564" y="2743246"/>
            <a:ext cx="3538422" cy="84956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 smtClean="0"/>
              <a:t>S</a:t>
            </a:r>
            <a:r>
              <a:rPr lang="en" sz="1600" dirty="0" smtClean="0"/>
              <a:t>istem monitoring survei </a:t>
            </a:r>
            <a:r>
              <a:rPr lang="en" sz="1600" i="1" dirty="0" smtClean="0"/>
              <a:t>generic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i="1" strike="sngStrike" dirty="0" smtClean="0"/>
              <a:t>Reinventing </a:t>
            </a:r>
            <a:r>
              <a:rPr lang="en-US" sz="1600" i="1" strike="sngStrike" dirty="0"/>
              <a:t>the wheel</a:t>
            </a:r>
            <a:endParaRPr lang="en" sz="1600" i="1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BUILD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grpSp>
        <p:nvGrpSpPr>
          <p:cNvPr id="25" name="Shape 1879"/>
          <p:cNvGrpSpPr/>
          <p:nvPr/>
        </p:nvGrpSpPr>
        <p:grpSpPr>
          <a:xfrm>
            <a:off x="524076" y="861075"/>
            <a:ext cx="613671" cy="643426"/>
            <a:chOff x="5961125" y="1623900"/>
            <a:chExt cx="427450" cy="448175"/>
          </a:xfrm>
        </p:grpSpPr>
        <p:sp>
          <p:nvSpPr>
            <p:cNvPr id="26" name="Shape 188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" name="Shape 188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8" name="Shape 188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9" name="Shape 188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0" name="Shape 188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1" name="Shape 188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2" name="Shape 188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25400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233889"/>
            <a:ext cx="6858000" cy="2875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i="1" dirty="0" smtClean="0"/>
              <a:t>PROBLEM  </a:t>
            </a:r>
            <a:r>
              <a:rPr lang="en-US" sz="1600" i="1" dirty="0"/>
              <a:t/>
            </a:r>
            <a:br>
              <a:rPr lang="en-US" sz="1600" i="1" dirty="0"/>
            </a:br>
            <a:r>
              <a:rPr lang="en-US" sz="1600" i="1" dirty="0"/>
              <a:t>SOLUTION</a:t>
            </a:r>
            <a:br>
              <a:rPr lang="en-US" sz="1600" i="1" dirty="0"/>
            </a:b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-530797" y="197140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13" name="Rectangle 12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PROBLEM | 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BUILD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727"/>
            <a:ext cx="6858000" cy="30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i="1" dirty="0" smtClean="0"/>
              <a:t>PROBLEM  </a:t>
            </a:r>
            <a:r>
              <a:rPr lang="en-US" sz="1600" i="1" dirty="0"/>
              <a:t/>
            </a:r>
            <a:br>
              <a:rPr lang="en-US" sz="1600" i="1" dirty="0"/>
            </a:br>
            <a:r>
              <a:rPr lang="en-US" sz="1600" i="1" dirty="0"/>
              <a:t>SOLUTION</a:t>
            </a:r>
            <a:br>
              <a:rPr lang="en-US" sz="1600" i="1" dirty="0"/>
            </a:b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-556036" y="276414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sp>
        <p:nvSpPr>
          <p:cNvPr id="13" name="Rectangle 12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PROBLEM | 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BUILD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56473" y="1090480"/>
            <a:ext cx="414661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Sistem</a:t>
            </a:r>
            <a:r>
              <a:rPr lang="en-US" sz="1600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monitoring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survei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yang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dapat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digunakan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untuk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berbagai</a:t>
            </a:r>
            <a:r>
              <a:rPr lang="en-US" sz="1600" dirty="0" smtClean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kasus</a:t>
            </a:r>
            <a:r>
              <a:rPr lang="en-US" sz="1600" dirty="0" smtClean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survei</a:t>
            </a:r>
            <a:r>
              <a:rPr lang="en-US" sz="1600" dirty="0" smtClean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rgbClr val="F37B03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Sistem</a:t>
            </a:r>
            <a:r>
              <a:rPr lang="en-US" sz="1600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yang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mampu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menampilkan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indikator</a:t>
            </a:r>
            <a:r>
              <a:rPr lang="en-US" sz="1600" dirty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pokok</a:t>
            </a:r>
            <a:r>
              <a:rPr lang="en-US" sz="1600" dirty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monitoring </a:t>
            </a:r>
            <a:r>
              <a:rPr lang="en-US" sz="1600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survei</a:t>
            </a:r>
            <a:endParaRPr lang="en-US" sz="1600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nn-NO" sz="1600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nn-NO" sz="1600" dirty="0" smtClean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Kustomisasi </a:t>
            </a:r>
            <a:r>
              <a:rPr lang="nn-NO" sz="1600" dirty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informasi</a:t>
            </a:r>
            <a:r>
              <a:rPr lang="nn-NO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berdasarkan data realtime </a:t>
            </a:r>
            <a:r>
              <a:rPr lang="nn-NO" sz="1600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selama pencacahan</a:t>
            </a:r>
          </a:p>
          <a:p>
            <a:pPr marL="342900" indent="-342900">
              <a:buFont typeface="+mj-lt"/>
              <a:buAutoNum type="arabicPeriod"/>
            </a:pPr>
            <a:endParaRPr lang="nn-NO" sz="1600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 smtClean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Integrasi</a:t>
            </a:r>
            <a:r>
              <a:rPr lang="en-US" sz="1600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bersama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modul-modul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lain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pada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sistem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induk</a:t>
            </a:r>
            <a:r>
              <a:rPr lang="en-US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</a:p>
        </p:txBody>
      </p:sp>
      <p:grpSp>
        <p:nvGrpSpPr>
          <p:cNvPr id="8" name="Shape 2149"/>
          <p:cNvGrpSpPr/>
          <p:nvPr/>
        </p:nvGrpSpPr>
        <p:grpSpPr>
          <a:xfrm>
            <a:off x="567137" y="902814"/>
            <a:ext cx="384738" cy="609973"/>
            <a:chOff x="6718575" y="2318625"/>
            <a:chExt cx="256950" cy="407375"/>
          </a:xfrm>
        </p:grpSpPr>
        <p:sp>
          <p:nvSpPr>
            <p:cNvPr id="9" name="Shape 215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" name="Shape 215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" name="Shape 215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" name="Shape 215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6" name="Shape 215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" name="Shape 215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" name="Shape 215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" name="Shape 215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10576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9" y="1626750"/>
            <a:ext cx="1284300" cy="857400"/>
          </a:xfrm>
        </p:spPr>
        <p:txBody>
          <a:bodyPr/>
          <a:lstStyle/>
          <a:p>
            <a:pPr algn="ctr"/>
            <a:r>
              <a:rPr lang="en-US" sz="1600" i="1" dirty="0" smtClean="0"/>
              <a:t>FRAME</a:t>
            </a:r>
            <a:br>
              <a:rPr lang="en-US" sz="1600" i="1" dirty="0" smtClean="0"/>
            </a:br>
            <a:r>
              <a:rPr lang="en-US" sz="1600" i="1" dirty="0" smtClean="0"/>
              <a:t>WORK</a:t>
            </a:r>
            <a:br>
              <a:rPr lang="en-US" sz="1600" i="1" dirty="0" smtClean="0"/>
            </a:br>
            <a:r>
              <a:rPr lang="en-US" sz="1600" i="1" dirty="0"/>
              <a:t/>
            </a:r>
            <a:br>
              <a:rPr lang="en-US" sz="1600" i="1" dirty="0"/>
            </a:br>
            <a:r>
              <a:rPr lang="en-US" sz="1400" i="1" dirty="0" smtClean="0"/>
              <a:t>OVERVIEW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-556036" y="276414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FRAMEWORK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BUILD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075048" y="1133515"/>
            <a:ext cx="2996427" cy="358296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222128" y="2362808"/>
            <a:ext cx="2702268" cy="2499503"/>
            <a:chOff x="1742854" y="1893635"/>
            <a:chExt cx="3132594" cy="2897539"/>
          </a:xfrm>
        </p:grpSpPr>
        <p:sp>
          <p:nvSpPr>
            <p:cNvPr id="23" name="Rounded Rectangle 22"/>
            <p:cNvSpPr/>
            <p:nvPr/>
          </p:nvSpPr>
          <p:spPr>
            <a:xfrm>
              <a:off x="1742854" y="2255546"/>
              <a:ext cx="3132594" cy="21782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Image result for open data kit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519" y="1893635"/>
              <a:ext cx="2897539" cy="289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Shape 1941"/>
          <p:cNvGrpSpPr/>
          <p:nvPr/>
        </p:nvGrpSpPr>
        <p:grpSpPr>
          <a:xfrm>
            <a:off x="2976591" y="1274765"/>
            <a:ext cx="1148639" cy="1088043"/>
            <a:chOff x="2583100" y="2973775"/>
            <a:chExt cx="461550" cy="437200"/>
          </a:xfrm>
        </p:grpSpPr>
        <p:sp>
          <p:nvSpPr>
            <p:cNvPr id="26" name="Shape 194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" name="Shape 194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28" name="Left Bracket 27"/>
          <p:cNvSpPr/>
          <p:nvPr/>
        </p:nvSpPr>
        <p:spPr>
          <a:xfrm flipH="1">
            <a:off x="5209024" y="2675003"/>
            <a:ext cx="80520" cy="1879007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flipH="1">
            <a:off x="5209025" y="1274765"/>
            <a:ext cx="89466" cy="1088043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394605" y="1449454"/>
            <a:ext cx="12907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Monitoring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Pengumpulan</a:t>
            </a:r>
            <a:endParaRPr lang="en-US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data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83972" y="3350949"/>
            <a:ext cx="1290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Pengumpulan</a:t>
            </a:r>
            <a:endParaRPr lang="en-US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data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Shape 1866"/>
          <p:cNvSpPr/>
          <p:nvPr/>
        </p:nvSpPr>
        <p:spPr>
          <a:xfrm>
            <a:off x="431154" y="975863"/>
            <a:ext cx="565029" cy="565029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4775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758010"/>
            <a:ext cx="6858000" cy="3827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9" y="1626750"/>
            <a:ext cx="1284300" cy="857400"/>
          </a:xfrm>
        </p:spPr>
        <p:txBody>
          <a:bodyPr/>
          <a:lstStyle/>
          <a:p>
            <a:pPr algn="ctr"/>
            <a:r>
              <a:rPr lang="en-US" sz="1600" i="1" dirty="0" smtClean="0"/>
              <a:t>FRAME</a:t>
            </a:r>
            <a:br>
              <a:rPr lang="en-US" sz="1600" i="1" dirty="0" smtClean="0"/>
            </a:br>
            <a:r>
              <a:rPr lang="en-US" sz="1600" i="1" dirty="0" smtClean="0"/>
              <a:t>WORK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-556036" y="276414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FRAMEWORK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BUILD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32" name="Shape 1866"/>
          <p:cNvSpPr/>
          <p:nvPr/>
        </p:nvSpPr>
        <p:spPr>
          <a:xfrm>
            <a:off x="431154" y="975863"/>
            <a:ext cx="565029" cy="565029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8" y="1063419"/>
            <a:ext cx="6234545" cy="32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9" y="1626750"/>
            <a:ext cx="1284300" cy="857400"/>
          </a:xfrm>
        </p:spPr>
        <p:txBody>
          <a:bodyPr/>
          <a:lstStyle/>
          <a:p>
            <a:pPr algn="ctr"/>
            <a:r>
              <a:rPr lang="en-US" sz="1600" i="1" dirty="0" smtClean="0"/>
              <a:t>FRAME</a:t>
            </a:r>
            <a:br>
              <a:rPr lang="en-US" sz="1600" i="1" dirty="0" smtClean="0"/>
            </a:br>
            <a:r>
              <a:rPr lang="en-US" sz="1600" i="1" dirty="0" smtClean="0"/>
              <a:t>WORK</a:t>
            </a:r>
            <a:br>
              <a:rPr lang="en-US" sz="1600" i="1" dirty="0" smtClean="0"/>
            </a:br>
            <a:r>
              <a:rPr lang="en-US" sz="1600" i="1" dirty="0"/>
              <a:t/>
            </a:r>
            <a:br>
              <a:rPr lang="en-US" sz="1600" i="1" dirty="0"/>
            </a:br>
            <a:r>
              <a:rPr lang="en-US" sz="1600" i="1" dirty="0" smtClean="0"/>
              <a:t>USE CASE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-556036" y="276414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FRAMEWORK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BUILD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32" name="Shape 1866"/>
          <p:cNvSpPr/>
          <p:nvPr/>
        </p:nvSpPr>
        <p:spPr>
          <a:xfrm>
            <a:off x="431154" y="975863"/>
            <a:ext cx="565029" cy="565029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68" y="719089"/>
            <a:ext cx="3489589" cy="42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9" y="1626750"/>
            <a:ext cx="1284300" cy="857400"/>
          </a:xfrm>
        </p:spPr>
        <p:txBody>
          <a:bodyPr/>
          <a:lstStyle/>
          <a:p>
            <a:pPr algn="ctr"/>
            <a:r>
              <a:rPr lang="en-US" sz="1600" i="1" dirty="0" smtClean="0"/>
              <a:t>BUILD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-556036" y="276414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grpSp>
        <p:nvGrpSpPr>
          <p:cNvPr id="10" name="Shape 1945"/>
          <p:cNvGrpSpPr/>
          <p:nvPr/>
        </p:nvGrpSpPr>
        <p:grpSpPr>
          <a:xfrm>
            <a:off x="359090" y="1044875"/>
            <a:ext cx="709155" cy="527268"/>
            <a:chOff x="5247525" y="3007275"/>
            <a:chExt cx="517575" cy="384825"/>
          </a:xfrm>
        </p:grpSpPr>
        <p:sp>
          <p:nvSpPr>
            <p:cNvPr id="11" name="Shape 194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" name="Shape 19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670882" y="1500158"/>
            <a:ext cx="414661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ParseXML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Dasbor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nn-NO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Progres</a:t>
            </a:r>
          </a:p>
          <a:p>
            <a:pPr marL="342900" indent="-342900">
              <a:buFont typeface="+mj-lt"/>
              <a:buAutoNum type="arabicPeriod"/>
            </a:pPr>
            <a:endParaRPr lang="nn-NO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Tabulasi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Data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0882" y="1100079"/>
            <a:ext cx="2335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Kelas-Kelas Utama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701" y="1790371"/>
            <a:ext cx="3392074" cy="1789068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5871998" y="1407439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i="1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needs</a:t>
            </a:r>
            <a:endParaRPr lang="en-US" sz="18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4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9" y="1626750"/>
            <a:ext cx="1284300" cy="857400"/>
          </a:xfrm>
        </p:spPr>
        <p:txBody>
          <a:bodyPr/>
          <a:lstStyle/>
          <a:p>
            <a:pPr algn="ctr"/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/>
              <a:t/>
            </a:r>
            <a:br>
              <a:rPr lang="en-US" sz="1600" i="1" dirty="0"/>
            </a:br>
            <a:r>
              <a:rPr lang="en-US" sz="1600" i="1" dirty="0" err="1" smtClean="0"/>
              <a:t>ParseXML</a:t>
            </a:r>
            <a:endParaRPr lang="en-US" sz="16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-556036" y="276414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grpSp>
        <p:nvGrpSpPr>
          <p:cNvPr id="10" name="Shape 1945"/>
          <p:cNvGrpSpPr/>
          <p:nvPr/>
        </p:nvGrpSpPr>
        <p:grpSpPr>
          <a:xfrm>
            <a:off x="359090" y="1044875"/>
            <a:ext cx="709155" cy="527268"/>
            <a:chOff x="5247525" y="3007275"/>
            <a:chExt cx="517575" cy="384825"/>
          </a:xfrm>
        </p:grpSpPr>
        <p:sp>
          <p:nvSpPr>
            <p:cNvPr id="11" name="Shape 194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" name="Shape 19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1956473" y="1300134"/>
            <a:ext cx="1426423" cy="15853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open data ki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8" y="1728834"/>
            <a:ext cx="1319391" cy="131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90739" y="1451835"/>
            <a:ext cx="11352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WEB SERVICE</a:t>
            </a:r>
            <a:endParaRPr lang="en-US" sz="1200" dirty="0"/>
          </a:p>
        </p:txBody>
      </p:sp>
      <p:grpSp>
        <p:nvGrpSpPr>
          <p:cNvPr id="16" name="Shape 1941"/>
          <p:cNvGrpSpPr/>
          <p:nvPr/>
        </p:nvGrpSpPr>
        <p:grpSpPr>
          <a:xfrm>
            <a:off x="4637451" y="3044693"/>
            <a:ext cx="1148639" cy="1088043"/>
            <a:chOff x="2583100" y="2973775"/>
            <a:chExt cx="461550" cy="437200"/>
          </a:xfrm>
        </p:grpSpPr>
        <p:sp>
          <p:nvSpPr>
            <p:cNvPr id="17" name="Shape 194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" name="Shape 194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552553" y="1854910"/>
            <a:ext cx="1318437" cy="4702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ParseXML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382896" y="1988718"/>
            <a:ext cx="1169657" cy="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454085" y="1692170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Data (XML)</a:t>
            </a:r>
            <a:endParaRPr lang="en-US" sz="1200" dirty="0"/>
          </a:p>
        </p:txBody>
      </p:sp>
      <p:cxnSp>
        <p:nvCxnSpPr>
          <p:cNvPr id="34" name="Straight Arrow Connector 33"/>
          <p:cNvCxnSpPr>
            <a:stCxn id="8" idx="2"/>
          </p:cNvCxnSpPr>
          <p:nvPr/>
        </p:nvCxnSpPr>
        <p:spPr>
          <a:xfrm flipH="1">
            <a:off x="5211770" y="2325180"/>
            <a:ext cx="2" cy="70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211770" y="2445850"/>
            <a:ext cx="144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Data </a:t>
            </a:r>
          </a:p>
          <a:p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(array of variables)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4931423" y="3309054"/>
            <a:ext cx="5693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View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382896" y="2156949"/>
            <a:ext cx="1169657" cy="276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541997" y="2169213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84" name="Title 1"/>
          <p:cNvSpPr txBox="1">
            <a:spLocks/>
          </p:cNvSpPr>
          <p:nvPr/>
        </p:nvSpPr>
        <p:spPr>
          <a:xfrm>
            <a:off x="217475" y="4086225"/>
            <a:ext cx="1284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smtClean="0"/>
              <a:t>Login</a:t>
            </a:r>
            <a:endParaRPr lang="en-US" sz="1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99" y="872498"/>
            <a:ext cx="3486637" cy="2905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16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ATCAP CERDAS bp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93" y="720558"/>
            <a:ext cx="846010" cy="10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1338193" y="1796601"/>
            <a:ext cx="4911974" cy="1955474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-US" dirty="0"/>
              <a:t>“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peran</a:t>
            </a:r>
            <a:r>
              <a:rPr lang="en-US" dirty="0"/>
              <a:t> TI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>
                <a:solidFill>
                  <a:srgbClr val="F37B03"/>
                </a:solidFill>
              </a:rPr>
              <a:t>terpusat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di Subject Matter</a:t>
            </a:r>
            <a:r>
              <a:rPr lang="en-US" dirty="0" smtClean="0"/>
              <a:t>”.</a:t>
            </a:r>
            <a:endParaRPr lang="en-US" dirty="0"/>
          </a:p>
        </p:txBody>
      </p:sp>
      <p:sp>
        <p:nvSpPr>
          <p:cNvPr id="1561" name="Shape 1561"/>
          <p:cNvSpPr txBox="1">
            <a:spLocks noGrp="1"/>
          </p:cNvSpPr>
          <p:nvPr>
            <p:ph type="sldNum" idx="12"/>
          </p:nvPr>
        </p:nvSpPr>
        <p:spPr>
          <a:xfrm>
            <a:off x="-588045" y="720558"/>
            <a:ext cx="1355400" cy="939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 lang="en" dirty="0"/>
          </a:p>
        </p:txBody>
      </p:sp>
      <p:sp>
        <p:nvSpPr>
          <p:cNvPr id="6" name="Shape 1560"/>
          <p:cNvSpPr txBox="1">
            <a:spLocks/>
          </p:cNvSpPr>
          <p:nvPr/>
        </p:nvSpPr>
        <p:spPr>
          <a:xfrm>
            <a:off x="2184203" y="1161890"/>
            <a:ext cx="819008" cy="63471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>
              <a:buFont typeface="Roboto"/>
              <a:buNone/>
            </a:pPr>
            <a:r>
              <a:rPr lang="en-US" sz="3200" dirty="0" smtClean="0">
                <a:solidFill>
                  <a:srgbClr val="F37B03"/>
                </a:solidFill>
              </a:rPr>
              <a:t>#6</a:t>
            </a:r>
            <a:endParaRPr lang="en-US" sz="3200" dirty="0">
              <a:solidFill>
                <a:srgbClr val="F37B0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35078" y="3993247"/>
            <a:ext cx="2980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smtClean="0">
                <a:solidFill>
                  <a:srgbClr val="002060"/>
                </a:solidFill>
              </a:rPr>
              <a:t>statcapcerdas.bps.go.id</a:t>
            </a:r>
            <a:r>
              <a:rPr lang="en-US" i="1" dirty="0"/>
              <a:t>/?p=1720</a:t>
            </a:r>
          </a:p>
        </p:txBody>
      </p:sp>
    </p:spTree>
    <p:extLst>
      <p:ext uri="{BB962C8B-B14F-4D97-AF65-F5344CB8AC3E}">
        <p14:creationId xmlns:p14="http://schemas.microsoft.com/office/powerpoint/2010/main" val="1536949718"/>
      </p:ext>
    </p:extLst>
  </p:cSld>
  <p:clrMapOvr>
    <a:masterClrMapping/>
  </p:clrMapOvr>
  <p:transition spd="slow">
    <p:cut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84" name="Title 1"/>
          <p:cNvSpPr txBox="1">
            <a:spLocks/>
          </p:cNvSpPr>
          <p:nvPr/>
        </p:nvSpPr>
        <p:spPr>
          <a:xfrm>
            <a:off x="217475" y="4086225"/>
            <a:ext cx="1284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smtClean="0"/>
              <a:t>Home</a:t>
            </a:r>
            <a:endParaRPr lang="en-US" sz="1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821"/>
            <a:ext cx="6858000" cy="26798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536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84" name="Title 1"/>
          <p:cNvSpPr txBox="1">
            <a:spLocks/>
          </p:cNvSpPr>
          <p:nvPr/>
        </p:nvSpPr>
        <p:spPr>
          <a:xfrm>
            <a:off x="217475" y="4086225"/>
            <a:ext cx="1284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err="1" smtClean="0"/>
              <a:t>Dasbor</a:t>
            </a:r>
            <a:endParaRPr lang="en-US" sz="1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075"/>
            <a:ext cx="6858000" cy="3253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57864" y="4648911"/>
            <a:ext cx="22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chemeClr val="bg1"/>
                </a:solidFill>
              </a:rPr>
              <a:t>Kasus</a:t>
            </a:r>
            <a:r>
              <a:rPr lang="en-US" b="1" i="1" dirty="0" smtClean="0">
                <a:solidFill>
                  <a:schemeClr val="bg1"/>
                </a:solidFill>
              </a:rPr>
              <a:t>: </a:t>
            </a:r>
            <a:r>
              <a:rPr lang="en-US" b="1" i="1" dirty="0" err="1" smtClean="0">
                <a:solidFill>
                  <a:schemeClr val="bg1"/>
                </a:solidFill>
              </a:rPr>
              <a:t>Susenas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Kesrum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84" name="Title 1"/>
          <p:cNvSpPr txBox="1">
            <a:spLocks/>
          </p:cNvSpPr>
          <p:nvPr/>
        </p:nvSpPr>
        <p:spPr>
          <a:xfrm>
            <a:off x="217475" y="4086225"/>
            <a:ext cx="1284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err="1" smtClean="0"/>
              <a:t>Dasbor</a:t>
            </a:r>
            <a:endParaRPr lang="en-US" sz="1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166"/>
            <a:ext cx="6858000" cy="32431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8611" y="4648911"/>
            <a:ext cx="2919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chemeClr val="bg1"/>
                </a:solidFill>
              </a:rPr>
              <a:t>Kasus</a:t>
            </a:r>
            <a:r>
              <a:rPr lang="en-US" b="1" i="1" dirty="0" smtClean="0">
                <a:solidFill>
                  <a:schemeClr val="bg1"/>
                </a:solidFill>
              </a:rPr>
              <a:t>: </a:t>
            </a:r>
            <a:r>
              <a:rPr lang="en-US" b="1" i="1" dirty="0" err="1" smtClean="0">
                <a:solidFill>
                  <a:schemeClr val="bg1"/>
                </a:solidFill>
              </a:rPr>
              <a:t>Survei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Nilai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Kebangsaan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5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84" name="Title 1"/>
          <p:cNvSpPr txBox="1">
            <a:spLocks/>
          </p:cNvSpPr>
          <p:nvPr/>
        </p:nvSpPr>
        <p:spPr>
          <a:xfrm>
            <a:off x="217475" y="4086225"/>
            <a:ext cx="1738998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smtClean="0"/>
              <a:t>Detail </a:t>
            </a:r>
            <a:r>
              <a:rPr lang="en-US" sz="1600" i="1" dirty="0" err="1" smtClean="0"/>
              <a:t>Progres</a:t>
            </a:r>
            <a:endParaRPr lang="en-US" sz="1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408"/>
            <a:ext cx="6858000" cy="3136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357864" y="4648911"/>
            <a:ext cx="22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chemeClr val="bg1"/>
                </a:solidFill>
              </a:rPr>
              <a:t>Kasus</a:t>
            </a:r>
            <a:r>
              <a:rPr lang="en-US" b="1" i="1" dirty="0" smtClean="0">
                <a:solidFill>
                  <a:schemeClr val="bg1"/>
                </a:solidFill>
              </a:rPr>
              <a:t>: </a:t>
            </a:r>
            <a:r>
              <a:rPr lang="en-US" b="1" i="1" dirty="0" err="1" smtClean="0">
                <a:solidFill>
                  <a:schemeClr val="bg1"/>
                </a:solidFill>
              </a:rPr>
              <a:t>Susenas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Kesrum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1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8611" y="4648911"/>
            <a:ext cx="2919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chemeClr val="bg1"/>
                </a:solidFill>
              </a:rPr>
              <a:t>Kasus</a:t>
            </a:r>
            <a:r>
              <a:rPr lang="en-US" b="1" i="1" dirty="0" smtClean="0">
                <a:solidFill>
                  <a:schemeClr val="bg1"/>
                </a:solidFill>
              </a:rPr>
              <a:t>: </a:t>
            </a:r>
            <a:r>
              <a:rPr lang="en-US" b="1" i="1" dirty="0" err="1" smtClean="0">
                <a:solidFill>
                  <a:schemeClr val="bg1"/>
                </a:solidFill>
              </a:rPr>
              <a:t>Survei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Nilai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Kebangsaan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509"/>
            <a:ext cx="6858000" cy="3240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7475" y="4086225"/>
            <a:ext cx="1738998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smtClean="0"/>
              <a:t>Detail </a:t>
            </a:r>
            <a:r>
              <a:rPr lang="en-US" sz="1600" i="1" dirty="0" err="1" smtClean="0"/>
              <a:t>Progres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76357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84" name="Title 1"/>
          <p:cNvSpPr txBox="1">
            <a:spLocks/>
          </p:cNvSpPr>
          <p:nvPr/>
        </p:nvSpPr>
        <p:spPr>
          <a:xfrm>
            <a:off x="217475" y="4086225"/>
            <a:ext cx="1738998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err="1" smtClean="0"/>
              <a:t>Tabulasi</a:t>
            </a:r>
            <a:endParaRPr lang="en-US" sz="1600" i="1" dirty="0"/>
          </a:p>
        </p:txBody>
      </p:sp>
      <p:sp>
        <p:nvSpPr>
          <p:cNvPr id="9" name="Rectangle 8"/>
          <p:cNvSpPr/>
          <p:nvPr/>
        </p:nvSpPr>
        <p:spPr>
          <a:xfrm>
            <a:off x="4357864" y="4648911"/>
            <a:ext cx="22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chemeClr val="bg1"/>
                </a:solidFill>
              </a:rPr>
              <a:t>Kasus</a:t>
            </a:r>
            <a:r>
              <a:rPr lang="en-US" b="1" i="1" dirty="0" smtClean="0">
                <a:solidFill>
                  <a:schemeClr val="bg1"/>
                </a:solidFill>
              </a:rPr>
              <a:t>: </a:t>
            </a:r>
            <a:r>
              <a:rPr lang="en-US" b="1" i="1" dirty="0" err="1" smtClean="0">
                <a:solidFill>
                  <a:schemeClr val="bg1"/>
                </a:solidFill>
              </a:rPr>
              <a:t>Susenas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Kesrum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934"/>
            <a:ext cx="6858000" cy="3099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28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8611" y="4648911"/>
            <a:ext cx="2919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>
                <a:solidFill>
                  <a:schemeClr val="bg1"/>
                </a:solidFill>
              </a:rPr>
              <a:t>Kasus</a:t>
            </a:r>
            <a:r>
              <a:rPr lang="en-US" b="1" i="1" dirty="0" smtClean="0">
                <a:solidFill>
                  <a:schemeClr val="bg1"/>
                </a:solidFill>
              </a:rPr>
              <a:t>: </a:t>
            </a:r>
            <a:r>
              <a:rPr lang="en-US" b="1" i="1" dirty="0" err="1" smtClean="0">
                <a:solidFill>
                  <a:schemeClr val="bg1"/>
                </a:solidFill>
              </a:rPr>
              <a:t>Survei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Nilai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Kebangsaan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7475" y="4086225"/>
            <a:ext cx="1738998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err="1" smtClean="0"/>
              <a:t>Tabulasi</a:t>
            </a:r>
            <a:endParaRPr lang="en-US" sz="1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166"/>
            <a:ext cx="6858000" cy="32431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440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80705" y="862973"/>
            <a:ext cx="5927474" cy="4819382"/>
            <a:chOff x="490230" y="812147"/>
            <a:chExt cx="5927474" cy="48193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30" y="812147"/>
              <a:ext cx="5927474" cy="323795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30" y="2266932"/>
              <a:ext cx="5927474" cy="3364597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  <p:sp>
        <p:nvSpPr>
          <p:cNvPr id="22" name="Shape 1751"/>
          <p:cNvSpPr/>
          <p:nvPr/>
        </p:nvSpPr>
        <p:spPr>
          <a:xfrm>
            <a:off x="217475" y="628537"/>
            <a:ext cx="6455409" cy="426812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3" y="4082415"/>
            <a:ext cx="6862763" cy="1076325"/>
          </a:xfrm>
          <a:prstGeom prst="rect">
            <a:avLst/>
          </a:prstGeom>
        </p:spPr>
      </p:pic>
      <p:sp>
        <p:nvSpPr>
          <p:cNvPr id="184" name="Title 1"/>
          <p:cNvSpPr txBox="1">
            <a:spLocks/>
          </p:cNvSpPr>
          <p:nvPr/>
        </p:nvSpPr>
        <p:spPr>
          <a:xfrm>
            <a:off x="217475" y="4086225"/>
            <a:ext cx="1284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err="1" smtClean="0"/>
              <a:t>Dasbor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614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1481E-6 -1.11111E-6 L -4.81481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4358" y="843923"/>
            <a:ext cx="5974515" cy="4442452"/>
            <a:chOff x="464358" y="872498"/>
            <a:chExt cx="5974515" cy="44424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359" y="872498"/>
              <a:ext cx="5969853" cy="339115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358" y="1928066"/>
              <a:ext cx="5974515" cy="3386884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22" name="Shape 1751"/>
          <p:cNvSpPr/>
          <p:nvPr/>
        </p:nvSpPr>
        <p:spPr>
          <a:xfrm>
            <a:off x="217475" y="628537"/>
            <a:ext cx="6455409" cy="426812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3" y="4082415"/>
            <a:ext cx="6862763" cy="1076325"/>
          </a:xfrm>
          <a:prstGeom prst="rect">
            <a:avLst/>
          </a:prstGeom>
        </p:spPr>
      </p:pic>
      <p:sp>
        <p:nvSpPr>
          <p:cNvPr id="184" name="Title 1"/>
          <p:cNvSpPr txBox="1">
            <a:spLocks/>
          </p:cNvSpPr>
          <p:nvPr/>
        </p:nvSpPr>
        <p:spPr>
          <a:xfrm>
            <a:off x="217475" y="4086225"/>
            <a:ext cx="1284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err="1" smtClean="0"/>
              <a:t>Progres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648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0741E-7 2.34568E-6 L 0.00093 -0.240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74" y="853448"/>
            <a:ext cx="5950507" cy="33851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22" name="Shape 1751"/>
          <p:cNvSpPr/>
          <p:nvPr/>
        </p:nvSpPr>
        <p:spPr>
          <a:xfrm>
            <a:off x="217475" y="628537"/>
            <a:ext cx="6455409" cy="426812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" name="Rectangle 13"/>
          <p:cNvSpPr/>
          <p:nvPr/>
        </p:nvSpPr>
        <p:spPr>
          <a:xfrm>
            <a:off x="-127591" y="-95693"/>
            <a:ext cx="7060019" cy="724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BUILD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TEST</a:t>
            </a:r>
            <a:endParaRPr lang="en-US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4082415"/>
            <a:ext cx="6862763" cy="1076325"/>
          </a:xfrm>
          <a:prstGeom prst="rect">
            <a:avLst/>
          </a:prstGeom>
        </p:spPr>
      </p:pic>
      <p:sp>
        <p:nvSpPr>
          <p:cNvPr id="184" name="Title 1"/>
          <p:cNvSpPr txBox="1">
            <a:spLocks/>
          </p:cNvSpPr>
          <p:nvPr/>
        </p:nvSpPr>
        <p:spPr>
          <a:xfrm>
            <a:off x="217475" y="4086225"/>
            <a:ext cx="1738998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BUILD</a:t>
            </a:r>
            <a:br>
              <a:rPr lang="en-US" sz="1600" i="1" dirty="0" smtClean="0"/>
            </a:br>
            <a:r>
              <a:rPr lang="en-US" sz="1600" i="1" dirty="0" err="1" smtClean="0"/>
              <a:t>Tabulasi</a:t>
            </a:r>
            <a:r>
              <a:rPr lang="en-US" sz="1600" i="1" dirty="0" smtClean="0"/>
              <a:t> Data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1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ATCAP CERDAS bp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93" y="720558"/>
            <a:ext cx="846010" cy="10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1338193" y="1796601"/>
            <a:ext cx="4911974" cy="1955474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buNone/>
            </a:pPr>
            <a:r>
              <a:rPr lang="en-US" dirty="0"/>
              <a:t>“</a:t>
            </a:r>
            <a:r>
              <a:rPr lang="en-US" dirty="0" err="1"/>
              <a:t>Mengutamakan</a:t>
            </a:r>
            <a:r>
              <a:rPr lang="en-US" dirty="0"/>
              <a:t> </a:t>
            </a:r>
            <a:r>
              <a:rPr lang="en-US" dirty="0" err="1"/>
              <a:t>pengumpulan</a:t>
            </a:r>
            <a:r>
              <a:rPr lang="en-US" dirty="0"/>
              <a:t> data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(</a:t>
            </a:r>
            <a:r>
              <a:rPr lang="en-US" dirty="0">
                <a:solidFill>
                  <a:srgbClr val="F37B03"/>
                </a:solidFill>
              </a:rPr>
              <a:t>paperless</a:t>
            </a:r>
            <a:r>
              <a:rPr lang="en-US" dirty="0"/>
              <a:t>)”.</a:t>
            </a:r>
          </a:p>
        </p:txBody>
      </p:sp>
      <p:sp>
        <p:nvSpPr>
          <p:cNvPr id="1561" name="Shape 1561"/>
          <p:cNvSpPr txBox="1">
            <a:spLocks noGrp="1"/>
          </p:cNvSpPr>
          <p:nvPr>
            <p:ph type="sldNum" idx="12"/>
          </p:nvPr>
        </p:nvSpPr>
        <p:spPr>
          <a:xfrm>
            <a:off x="-588045" y="720558"/>
            <a:ext cx="1355400" cy="939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lang="en" dirty="0"/>
          </a:p>
        </p:txBody>
      </p:sp>
      <p:sp>
        <p:nvSpPr>
          <p:cNvPr id="6" name="Shape 1560"/>
          <p:cNvSpPr txBox="1">
            <a:spLocks/>
          </p:cNvSpPr>
          <p:nvPr/>
        </p:nvSpPr>
        <p:spPr>
          <a:xfrm>
            <a:off x="2184203" y="1161890"/>
            <a:ext cx="819008" cy="63471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>
              <a:buFont typeface="Roboto"/>
              <a:buNone/>
            </a:pPr>
            <a:r>
              <a:rPr lang="en-US" sz="3200" dirty="0" smtClean="0">
                <a:solidFill>
                  <a:srgbClr val="F37B03"/>
                </a:solidFill>
              </a:rPr>
              <a:t>#7</a:t>
            </a:r>
            <a:endParaRPr lang="en-US" sz="3200" dirty="0">
              <a:solidFill>
                <a:srgbClr val="F37B0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35078" y="3993247"/>
            <a:ext cx="29803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smtClean="0">
                <a:solidFill>
                  <a:srgbClr val="002060"/>
                </a:solidFill>
              </a:rPr>
              <a:t>statcapcerdas.bps.go.id</a:t>
            </a:r>
            <a:r>
              <a:rPr lang="en-US" i="1" dirty="0"/>
              <a:t>/?p=1720</a:t>
            </a:r>
          </a:p>
        </p:txBody>
      </p:sp>
    </p:spTree>
    <p:extLst>
      <p:ext uri="{BB962C8B-B14F-4D97-AF65-F5344CB8AC3E}">
        <p14:creationId xmlns:p14="http://schemas.microsoft.com/office/powerpoint/2010/main" val="22962423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74" y="4100306"/>
            <a:ext cx="2238645" cy="8574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HASIL EVALUASI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BUILD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TEST</a:t>
            </a:r>
            <a:endParaRPr lang="en-US" sz="1200" b="1" i="1" u="sng" dirty="0">
              <a:solidFill>
                <a:srgbClr val="F37B03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5" name="Shape 2016"/>
          <p:cNvSpPr/>
          <p:nvPr/>
        </p:nvSpPr>
        <p:spPr>
          <a:xfrm>
            <a:off x="366677" y="4089673"/>
            <a:ext cx="315871" cy="315891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6" name="Rectangle 5"/>
          <p:cNvSpPr/>
          <p:nvPr/>
        </p:nvSpPr>
        <p:spPr>
          <a:xfrm>
            <a:off x="681122" y="526902"/>
            <a:ext cx="10502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ystem</a:t>
            </a:r>
          </a:p>
          <a:p>
            <a:r>
              <a:rPr lang="en-US" sz="1800" b="1" i="1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U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sability</a:t>
            </a:r>
          </a:p>
          <a:p>
            <a:r>
              <a:rPr lang="en-US" sz="1800" b="1" i="1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cale</a:t>
            </a:r>
            <a:endParaRPr lang="en-US" sz="1800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31" y="772424"/>
            <a:ext cx="4661070" cy="34335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8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74" y="4100306"/>
            <a:ext cx="2238645" cy="8574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HASIL EVALUASI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956473" y="249903"/>
            <a:ext cx="4437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GOAL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PROBLEM | </a:t>
            </a:r>
            <a:r>
              <a:rPr lang="e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SOLUTION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FRAMEWORK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BUILD </a:t>
            </a:r>
            <a:r>
              <a:rPr lang="e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&gt;</a:t>
            </a:r>
            <a:r>
              <a:rPr lang="en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" sz="1200" b="1" i="1" u="sng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TEST</a:t>
            </a:r>
            <a:endParaRPr lang="en-US" sz="1200" b="1" i="1" u="sng" dirty="0">
              <a:solidFill>
                <a:srgbClr val="F37B03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5" name="Shape 2016"/>
          <p:cNvSpPr/>
          <p:nvPr/>
        </p:nvSpPr>
        <p:spPr>
          <a:xfrm>
            <a:off x="366677" y="4089673"/>
            <a:ext cx="315871" cy="315891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6" name="Rectangle 5"/>
          <p:cNvSpPr/>
          <p:nvPr/>
        </p:nvSpPr>
        <p:spPr>
          <a:xfrm>
            <a:off x="682548" y="526902"/>
            <a:ext cx="10502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ystem</a:t>
            </a:r>
          </a:p>
          <a:p>
            <a:r>
              <a:rPr lang="en-US" sz="1800" b="1" i="1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U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sability</a:t>
            </a:r>
          </a:p>
          <a:p>
            <a:r>
              <a:rPr lang="en-US" sz="1800" b="1" i="1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cale</a:t>
            </a:r>
            <a:endParaRPr lang="en-US" sz="1800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2441" y="757734"/>
            <a:ext cx="865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74,5 </a:t>
            </a:r>
            <a:endParaRPr lang="en-US" sz="2400" b="1" dirty="0">
              <a:solidFill>
                <a:srgbClr val="F37B03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1732836" y="988567"/>
            <a:ext cx="35960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</p:cNvCxnSpPr>
          <p:nvPr/>
        </p:nvCxnSpPr>
        <p:spPr>
          <a:xfrm>
            <a:off x="2958384" y="988567"/>
            <a:ext cx="1517923" cy="1393126"/>
          </a:xfrm>
          <a:prstGeom prst="bentConnector3">
            <a:avLst>
              <a:gd name="adj1" fmla="val 99913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4" y="1572642"/>
            <a:ext cx="5413717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26750"/>
            <a:ext cx="1715519" cy="857400"/>
          </a:xfrm>
        </p:spPr>
        <p:txBody>
          <a:bodyPr/>
          <a:lstStyle/>
          <a:p>
            <a:r>
              <a:rPr lang="en-US" sz="1600" dirty="0" smtClean="0"/>
              <a:t>KESIMPULAN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-875124" y="188554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895471" y="152742"/>
            <a:ext cx="4277193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Sistem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monitoring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survei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yang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dibangun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telah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berhasil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mengaplikasikan</a:t>
            </a:r>
            <a:r>
              <a:rPr lang="en-US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fungsi</a:t>
            </a:r>
            <a:r>
              <a:rPr lang="en-US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monitoring </a:t>
            </a:r>
            <a:r>
              <a:rPr lang="en-US" dirty="0" err="1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pada</a:t>
            </a:r>
            <a:r>
              <a:rPr lang="en-US" dirty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ODK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sebagai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i="1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platform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pengumpulan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data di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lapangan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Sistem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monitoring </a:t>
            </a:r>
            <a:r>
              <a:rPr lang="en-US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diaplikasikan</a:t>
            </a:r>
            <a:r>
              <a:rPr lang="en-US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pada</a:t>
            </a:r>
            <a:r>
              <a:rPr lang="en-US" dirty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berbagai</a:t>
            </a:r>
            <a:r>
              <a:rPr lang="en-US" dirty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kasus</a:t>
            </a:r>
            <a:r>
              <a:rPr lang="en-US" dirty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survei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sesuai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dengan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standar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dari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CAPI-STIS ODK. </a:t>
            </a:r>
            <a:endParaRPr lang="en-US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Sistem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berhasil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menyediakan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fasilitas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bagi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pengguna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melalui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fitur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tabulasi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untuk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berinteraksi</a:t>
            </a:r>
            <a:r>
              <a:rPr lang="en-US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dengan</a:t>
            </a:r>
            <a:r>
              <a:rPr lang="en-US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data </a:t>
            </a:r>
            <a:r>
              <a:rPr lang="en-US" dirty="0" err="1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respon</a:t>
            </a:r>
            <a:r>
              <a:rPr lang="en-US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saat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pencacahan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berlangsung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.  </a:t>
            </a:r>
            <a:endParaRPr lang="en-US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grpSp>
        <p:nvGrpSpPr>
          <p:cNvPr id="8" name="Shape 2205"/>
          <p:cNvGrpSpPr/>
          <p:nvPr/>
        </p:nvGrpSpPr>
        <p:grpSpPr>
          <a:xfrm>
            <a:off x="202018" y="1215536"/>
            <a:ext cx="452429" cy="411213"/>
            <a:chOff x="4556450" y="4963575"/>
            <a:chExt cx="548025" cy="498100"/>
          </a:xfrm>
        </p:grpSpPr>
        <p:sp>
          <p:nvSpPr>
            <p:cNvPr id="9" name="Shape 220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" name="Shape 220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" name="Shape 220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" name="Shape 220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3" name="Shape 2210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28741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-923475" y="373950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851507" y="660574"/>
            <a:ext cx="418778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Membuat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fitur</a:t>
            </a:r>
            <a:r>
              <a:rPr lang="en-US" dirty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konfigurasi</a:t>
            </a:r>
            <a:r>
              <a:rPr lang="en-US" dirty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tampilan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,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sehingga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pengguna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dapat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memilih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konten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yang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harus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ditampilkan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pada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halaman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tertentu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secara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interaktif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it-IT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Pengoptimalan </a:t>
            </a:r>
            <a:r>
              <a:rPr lang="it-IT" dirty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algoritma</a:t>
            </a:r>
            <a:r>
              <a:rPr lang="it-IT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parsing XML untuk mendeteksi roster level lebih dari satu </a:t>
            </a:r>
            <a:endParaRPr lang="it-IT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Pengkajian</a:t>
            </a:r>
            <a:r>
              <a:rPr lang="en-US" dirty="0" smtClean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transaksi</a:t>
            </a:r>
            <a:r>
              <a:rPr lang="en-US" dirty="0">
                <a:solidFill>
                  <a:srgbClr val="F37B0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data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yang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terjadi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antara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ODK -&gt; parser -&gt; monitoring,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untuk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jumlah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data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pada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kasus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riil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grpSp>
        <p:nvGrpSpPr>
          <p:cNvPr id="7" name="Shape 1927"/>
          <p:cNvGrpSpPr/>
          <p:nvPr/>
        </p:nvGrpSpPr>
        <p:grpSpPr>
          <a:xfrm>
            <a:off x="293308" y="1232922"/>
            <a:ext cx="418591" cy="393828"/>
            <a:chOff x="5972700" y="2330200"/>
            <a:chExt cx="411625" cy="387275"/>
          </a:xfrm>
        </p:grpSpPr>
        <p:sp>
          <p:nvSpPr>
            <p:cNvPr id="8" name="Shape 192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" name="Shape 192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15796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 txBox="1">
            <a:spLocks noGrp="1"/>
          </p:cNvSpPr>
          <p:nvPr>
            <p:ph type="ctrTitle" idx="4294967295"/>
          </p:nvPr>
        </p:nvSpPr>
        <p:spPr>
          <a:xfrm>
            <a:off x="914400" y="2573400"/>
            <a:ext cx="5829300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5400" dirty="0" smtClean="0"/>
              <a:t>TERIMAKASIH</a:t>
            </a:r>
            <a:endParaRPr lang="en" sz="5400" dirty="0"/>
          </a:p>
        </p:txBody>
      </p:sp>
      <p:sp>
        <p:nvSpPr>
          <p:cNvPr id="1575" name="Shape 1575"/>
          <p:cNvSpPr txBox="1">
            <a:spLocks noGrp="1"/>
          </p:cNvSpPr>
          <p:nvPr>
            <p:ph type="sldNum" idx="12"/>
          </p:nvPr>
        </p:nvSpPr>
        <p:spPr>
          <a:xfrm>
            <a:off x="-928287" y="748673"/>
            <a:ext cx="1355400" cy="939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B5394"/>
                </a:solidFill>
              </a:rPr>
              <a:pPr/>
              <a:t>34</a:t>
            </a:fld>
            <a:endParaRPr lang="en">
              <a:solidFill>
                <a:srgbClr val="0B5394"/>
              </a:solidFill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1377709" y="1384300"/>
            <a:ext cx="237982" cy="227234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1577" name="Shape 1577"/>
          <p:cNvGrpSpPr/>
          <p:nvPr/>
        </p:nvGrpSpPr>
        <p:grpSpPr>
          <a:xfrm>
            <a:off x="1793978" y="1015279"/>
            <a:ext cx="1069736" cy="1069802"/>
            <a:chOff x="6643075" y="3664250"/>
            <a:chExt cx="407950" cy="407975"/>
          </a:xfrm>
        </p:grpSpPr>
        <p:sp>
          <p:nvSpPr>
            <p:cNvPr id="1578" name="Shape 157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580" name="Shape 1580"/>
          <p:cNvGrpSpPr/>
          <p:nvPr/>
        </p:nvGrpSpPr>
        <p:grpSpPr>
          <a:xfrm>
            <a:off x="1061423" y="1973884"/>
            <a:ext cx="494748" cy="494720"/>
            <a:chOff x="576250" y="4319400"/>
            <a:chExt cx="442075" cy="442050"/>
          </a:xfrm>
        </p:grpSpPr>
        <p:sp>
          <p:nvSpPr>
            <p:cNvPr id="1581" name="Shape 158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585" name="Shape 1585"/>
          <p:cNvSpPr/>
          <p:nvPr/>
        </p:nvSpPr>
        <p:spPr>
          <a:xfrm rot="6223920">
            <a:off x="2965434" y="1344512"/>
            <a:ext cx="237960" cy="22721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586" name="Shape 1586"/>
          <p:cNvSpPr/>
          <p:nvPr/>
        </p:nvSpPr>
        <p:spPr>
          <a:xfrm>
            <a:off x="2060141" y="2177365"/>
            <a:ext cx="187667" cy="17919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76256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-384919" y="146024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4" r="33266"/>
          <a:stretch/>
        </p:blipFill>
        <p:spPr>
          <a:xfrm>
            <a:off x="-3226605" y="526508"/>
            <a:ext cx="3095693" cy="3856567"/>
          </a:xfrm>
          <a:prstGeom prst="rect">
            <a:avLst/>
          </a:prstGeom>
        </p:spPr>
      </p:pic>
      <p:sp>
        <p:nvSpPr>
          <p:cNvPr id="7" name="Shape 1560"/>
          <p:cNvSpPr txBox="1">
            <a:spLocks/>
          </p:cNvSpPr>
          <p:nvPr/>
        </p:nvSpPr>
        <p:spPr>
          <a:xfrm>
            <a:off x="4496193" y="1281866"/>
            <a:ext cx="1904847" cy="267940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>
              <a:buFont typeface="Roboto"/>
              <a:buNone/>
            </a:pPr>
            <a:r>
              <a:rPr lang="en-US" sz="4000" dirty="0" smtClean="0">
                <a:solidFill>
                  <a:srgbClr val="F37B03"/>
                </a:solidFill>
              </a:rPr>
              <a:t>C</a:t>
            </a:r>
            <a:r>
              <a:rPr lang="en-US" sz="2800" dirty="0" smtClean="0"/>
              <a:t>omputer</a:t>
            </a:r>
          </a:p>
          <a:p>
            <a:pPr>
              <a:buFont typeface="Roboto"/>
              <a:buNone/>
            </a:pPr>
            <a:r>
              <a:rPr lang="en-US" sz="4000" dirty="0" smtClean="0">
                <a:solidFill>
                  <a:srgbClr val="F37B03"/>
                </a:solidFill>
              </a:rPr>
              <a:t>A</a:t>
            </a:r>
            <a:r>
              <a:rPr lang="en-US" sz="2800" dirty="0" smtClean="0"/>
              <a:t>ssisted</a:t>
            </a:r>
          </a:p>
          <a:p>
            <a:pPr>
              <a:buFont typeface="Roboto"/>
              <a:buNone/>
            </a:pPr>
            <a:r>
              <a:rPr lang="en-US" sz="4000" dirty="0" smtClean="0">
                <a:solidFill>
                  <a:srgbClr val="F37B03"/>
                </a:solidFill>
              </a:rPr>
              <a:t>P</a:t>
            </a:r>
            <a:r>
              <a:rPr lang="en-US" sz="2800" dirty="0" smtClean="0"/>
              <a:t>ersonal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37B03"/>
                </a:solidFill>
              </a:rPr>
              <a:t>I</a:t>
            </a:r>
            <a:r>
              <a:rPr lang="en-US" sz="2800" dirty="0" smtClean="0"/>
              <a:t>nterview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3" r="19357"/>
          <a:stretch/>
        </p:blipFill>
        <p:spPr>
          <a:xfrm>
            <a:off x="629042" y="609600"/>
            <a:ext cx="3705226" cy="37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-502985" y="103494"/>
            <a:ext cx="1355400" cy="1252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grpSp>
        <p:nvGrpSpPr>
          <p:cNvPr id="6" name="Group 5"/>
          <p:cNvGrpSpPr/>
          <p:nvPr/>
        </p:nvGrpSpPr>
        <p:grpSpPr>
          <a:xfrm>
            <a:off x="1766550" y="2117144"/>
            <a:ext cx="1119278" cy="1582942"/>
            <a:chOff x="703391" y="863894"/>
            <a:chExt cx="2159627" cy="3054258"/>
          </a:xfrm>
        </p:grpSpPr>
        <p:sp>
          <p:nvSpPr>
            <p:cNvPr id="4" name="Shape 1743"/>
            <p:cNvSpPr/>
            <p:nvPr/>
          </p:nvSpPr>
          <p:spPr>
            <a:xfrm>
              <a:off x="703391" y="863894"/>
              <a:ext cx="2159627" cy="3054258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rgbClr val="0B5394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" name="Shape 1744"/>
            <p:cNvSpPr/>
            <p:nvPr/>
          </p:nvSpPr>
          <p:spPr>
            <a:xfrm>
              <a:off x="852415" y="1144934"/>
              <a:ext cx="1869974" cy="2500199"/>
            </a:xfrm>
            <a:prstGeom prst="rect">
              <a:avLst/>
            </a:prstGeom>
            <a:solidFill>
              <a:srgbClr val="073763">
                <a:alpha val="50000"/>
              </a:srgbClr>
            </a:solidFill>
            <a:ln w="12700">
              <a:solidFill>
                <a:schemeClr val="bg1"/>
              </a:solidFill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/>
              <a:r>
                <a:rPr lang="en" sz="2000" b="1" i="1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CAPI</a:t>
              </a:r>
              <a:endParaRPr lang="en" sz="2000" b="1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3404968" y="2465359"/>
            <a:ext cx="1868782" cy="8865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Pencacahan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di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lapangan</a:t>
            </a:r>
            <a:endParaRPr lang="en-US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85828" y="2908615"/>
            <a:ext cx="5191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605515" y="1850675"/>
            <a:ext cx="3848987" cy="211587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46260" y="1356294"/>
            <a:ext cx="988761" cy="9887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Shape 1941"/>
          <p:cNvGrpSpPr/>
          <p:nvPr/>
        </p:nvGrpSpPr>
        <p:grpSpPr>
          <a:xfrm>
            <a:off x="3292464" y="1615591"/>
            <a:ext cx="496351" cy="470166"/>
            <a:chOff x="2583100" y="2973775"/>
            <a:chExt cx="461550" cy="437200"/>
          </a:xfrm>
        </p:grpSpPr>
        <p:sp>
          <p:nvSpPr>
            <p:cNvPr id="13" name="Shape 194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4" name="Shape 194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367401" y="656665"/>
            <a:ext cx="4325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B5394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Pengawasan</a:t>
            </a:r>
            <a:r>
              <a:rPr lang="en-US" sz="2800" b="1" dirty="0" smtClean="0">
                <a:solidFill>
                  <a:srgbClr val="0B5394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/ Monitoring</a:t>
            </a:r>
            <a:endParaRPr lang="en-US" sz="2800" b="1" dirty="0">
              <a:solidFill>
                <a:srgbClr val="0B5394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14500" y="-721459"/>
            <a:ext cx="3429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7" name="Shape 1591"/>
          <p:cNvSpPr txBox="1">
            <a:spLocks/>
          </p:cNvSpPr>
          <p:nvPr/>
        </p:nvSpPr>
        <p:spPr>
          <a:xfrm>
            <a:off x="2261871" y="1455187"/>
            <a:ext cx="5563856" cy="1950332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just"/>
            <a:endParaRPr lang="en-US" dirty="0" smtClean="0">
              <a:solidFill>
                <a:srgbClr val="002060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n-US" sz="2000" b="1" dirty="0" smtClean="0">
                <a:solidFill>
                  <a:srgbClr val="002060"/>
                </a:solidFill>
              </a:rPr>
              <a:t>PKL 54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rgbClr val="002060"/>
                </a:solidFill>
              </a:rPr>
              <a:t> Basis data </a:t>
            </a:r>
            <a:r>
              <a:rPr lang="en-US" sz="2000" i="1" dirty="0" smtClean="0">
                <a:solidFill>
                  <a:srgbClr val="002060"/>
                </a:solidFill>
              </a:rPr>
              <a:t>custom</a:t>
            </a:r>
            <a:endParaRPr lang="en-US" sz="2000" dirty="0" smtClean="0">
              <a:solidFill>
                <a:srgbClr val="002060"/>
              </a:solidFill>
            </a:endParaRPr>
          </a:p>
          <a:p>
            <a:pPr marL="171450" indent="-171450" algn="just">
              <a:buFontTx/>
              <a:buChar char="-"/>
            </a:pPr>
            <a:endParaRPr lang="en-US" sz="2000" dirty="0">
              <a:solidFill>
                <a:srgbClr val="002060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n-US" sz="2000" b="1" dirty="0" smtClean="0">
                <a:solidFill>
                  <a:srgbClr val="002060"/>
                </a:solidFill>
              </a:rPr>
              <a:t>PKL </a:t>
            </a:r>
            <a:r>
              <a:rPr lang="en-US" sz="2000" b="1" dirty="0">
                <a:solidFill>
                  <a:srgbClr val="002060"/>
                </a:solidFill>
              </a:rPr>
              <a:t>55 </a:t>
            </a:r>
            <a:r>
              <a:rPr lang="en-US" sz="2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i="1" dirty="0" smtClean="0">
                <a:solidFill>
                  <a:srgbClr val="002060"/>
                </a:solidFill>
              </a:rPr>
              <a:t>SMS Gateway</a:t>
            </a:r>
            <a:endParaRPr lang="en-US" sz="2000" i="1" dirty="0">
              <a:solidFill>
                <a:srgbClr val="002060"/>
              </a:solidFill>
            </a:endParaRPr>
          </a:p>
          <a:p>
            <a:pPr marL="171450" indent="-171450" algn="just">
              <a:buFontTx/>
              <a:buChar char="-"/>
            </a:pPr>
            <a:endParaRPr lang="en-US" sz="2000" dirty="0" smtClean="0">
              <a:solidFill>
                <a:srgbClr val="002060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n-US" sz="2000" b="1" dirty="0" smtClean="0">
                <a:solidFill>
                  <a:srgbClr val="002060"/>
                </a:solidFill>
              </a:rPr>
              <a:t>PKL </a:t>
            </a:r>
            <a:r>
              <a:rPr lang="en-US" sz="2000" b="1" dirty="0">
                <a:solidFill>
                  <a:srgbClr val="002060"/>
                </a:solidFill>
              </a:rPr>
              <a:t>56 </a:t>
            </a:r>
            <a:r>
              <a:rPr lang="en-US" sz="2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</a:rPr>
              <a:t>Kueri</a:t>
            </a:r>
            <a:r>
              <a:rPr lang="en-US" sz="2000" dirty="0" smtClean="0">
                <a:solidFill>
                  <a:srgbClr val="002060"/>
                </a:solidFill>
              </a:rPr>
              <a:t> DB ODK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8413" y="3768707"/>
            <a:ext cx="513397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Note this is </a:t>
            </a:r>
            <a:r>
              <a:rPr lang="en-US" sz="1200" i="1" dirty="0">
                <a:solidFill>
                  <a:schemeClr val="tx1"/>
                </a:solidFill>
              </a:rPr>
              <a:t>a</a:t>
            </a:r>
            <a:r>
              <a:rPr lang="en-US" sz="1200" b="1" i="1" dirty="0">
                <a:solidFill>
                  <a:srgbClr val="F37B03"/>
                </a:solidFill>
              </a:rPr>
              <a:t> fragile way </a:t>
            </a:r>
            <a:r>
              <a:rPr lang="en-US" sz="1200" i="1" dirty="0"/>
              <a:t>to pull data from Aggregate because </a:t>
            </a:r>
            <a:endParaRPr lang="en-US" sz="1200" i="1" dirty="0" smtClean="0"/>
          </a:p>
          <a:p>
            <a:pPr algn="ctr"/>
            <a:r>
              <a:rPr lang="en-US" sz="1200" b="1" i="1" dirty="0" smtClean="0">
                <a:solidFill>
                  <a:srgbClr val="F37B03"/>
                </a:solidFill>
              </a:rPr>
              <a:t>table </a:t>
            </a:r>
            <a:r>
              <a:rPr lang="en-US" sz="1200" b="1" i="1" dirty="0">
                <a:solidFill>
                  <a:srgbClr val="F37B03"/>
                </a:solidFill>
              </a:rPr>
              <a:t>structure could change </a:t>
            </a:r>
            <a:r>
              <a:rPr lang="en-US" sz="1200" i="1" dirty="0"/>
              <a:t>between versions. </a:t>
            </a:r>
            <a:endParaRPr lang="en-US" sz="1200" i="1" dirty="0" smtClean="0"/>
          </a:p>
          <a:p>
            <a:pPr algn="ctr"/>
            <a:r>
              <a:rPr lang="en-US" sz="1200" i="1" dirty="0" smtClean="0"/>
              <a:t>Moreover</a:t>
            </a:r>
            <a:r>
              <a:rPr lang="en-US" sz="1200" i="1" dirty="0"/>
              <a:t>, changing any of this data could corrupt your Aggregate install</a:t>
            </a:r>
            <a:r>
              <a:rPr lang="en-US" sz="1200" dirty="0" smtClean="0"/>
              <a:t>.</a:t>
            </a:r>
          </a:p>
          <a:p>
            <a:pPr algn="ctr"/>
            <a:endParaRPr lang="en-US" sz="1200" dirty="0"/>
          </a:p>
          <a:p>
            <a:pPr algn="ctr"/>
            <a:r>
              <a:rPr lang="en-US" sz="1100" i="1" dirty="0" smtClean="0">
                <a:solidFill>
                  <a:srgbClr val="0070C0"/>
                </a:solidFill>
              </a:rPr>
              <a:t>opendatakit.org/use/aggregate/data-transfer</a:t>
            </a:r>
            <a:r>
              <a:rPr lang="en-US" sz="1100" i="1" dirty="0">
                <a:solidFill>
                  <a:srgbClr val="0070C0"/>
                </a:solidFill>
              </a:rPr>
              <a:t>/</a:t>
            </a:r>
          </a:p>
        </p:txBody>
      </p:sp>
      <p:grpSp>
        <p:nvGrpSpPr>
          <p:cNvPr id="10" name="Shape 2028"/>
          <p:cNvGrpSpPr/>
          <p:nvPr/>
        </p:nvGrpSpPr>
        <p:grpSpPr>
          <a:xfrm>
            <a:off x="928413" y="526848"/>
            <a:ext cx="1333458" cy="1333458"/>
            <a:chOff x="5964175" y="4329750"/>
            <a:chExt cx="421350" cy="421350"/>
          </a:xfrm>
        </p:grpSpPr>
        <p:sp>
          <p:nvSpPr>
            <p:cNvPr id="11" name="Shape 202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7376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" name="Shape 2030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7376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149327" y="931967"/>
            <a:ext cx="34660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" b="1" i="1" dirty="0" smtClean="0">
                <a:solidFill>
                  <a:srgbClr val="002060"/>
                </a:solidFill>
              </a:rPr>
              <a:t>TRACK RECORD </a:t>
            </a:r>
          </a:p>
          <a:p>
            <a:pPr algn="just"/>
            <a:r>
              <a:rPr lang="en" b="1" dirty="0" smtClean="0">
                <a:solidFill>
                  <a:srgbClr val="002060"/>
                </a:solidFill>
              </a:rPr>
              <a:t>SISTEM MONITORING SURVEI DI STIS</a:t>
            </a:r>
            <a:endParaRPr lang="en" b="1" dirty="0">
              <a:solidFill>
                <a:srgbClr val="002060"/>
              </a:solidFill>
            </a:endParaRPr>
          </a:p>
        </p:txBody>
      </p:sp>
      <p:sp>
        <p:nvSpPr>
          <p:cNvPr id="14" name="Shape 2015"/>
          <p:cNvSpPr/>
          <p:nvPr/>
        </p:nvSpPr>
        <p:spPr>
          <a:xfrm>
            <a:off x="558489" y="889796"/>
            <a:ext cx="537781" cy="30378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5" name="Shape 2015"/>
          <p:cNvSpPr/>
          <p:nvPr/>
        </p:nvSpPr>
        <p:spPr>
          <a:xfrm flipH="1">
            <a:off x="2452747" y="736310"/>
            <a:ext cx="320257" cy="180906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" name="Shape 2015"/>
          <p:cNvSpPr/>
          <p:nvPr/>
        </p:nvSpPr>
        <p:spPr>
          <a:xfrm flipH="1">
            <a:off x="1572814" y="1475593"/>
            <a:ext cx="260143" cy="14694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3" name="Oval 12"/>
          <p:cNvSpPr/>
          <p:nvPr/>
        </p:nvSpPr>
        <p:spPr>
          <a:xfrm>
            <a:off x="1753391" y="1599116"/>
            <a:ext cx="518005" cy="5180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875651" y="1699712"/>
            <a:ext cx="273676" cy="313896"/>
            <a:chOff x="425345" y="2183550"/>
            <a:chExt cx="438150" cy="502541"/>
          </a:xfrm>
        </p:grpSpPr>
        <p:sp>
          <p:nvSpPr>
            <p:cNvPr id="26" name="Flowchart: Magnetic Disk 25"/>
            <p:cNvSpPr/>
            <p:nvPr/>
          </p:nvSpPr>
          <p:spPr>
            <a:xfrm>
              <a:off x="425345" y="2409611"/>
              <a:ext cx="438150" cy="276480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25345" y="2183550"/>
              <a:ext cx="438150" cy="276480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1743866" y="2850750"/>
            <a:ext cx="518005" cy="5180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866126" y="2951346"/>
            <a:ext cx="273676" cy="313896"/>
            <a:chOff x="425345" y="2183550"/>
            <a:chExt cx="438150" cy="502541"/>
          </a:xfrm>
        </p:grpSpPr>
        <p:sp>
          <p:nvSpPr>
            <p:cNvPr id="38" name="Flowchart: Magnetic Disk 37"/>
            <p:cNvSpPr/>
            <p:nvPr/>
          </p:nvSpPr>
          <p:spPr>
            <a:xfrm>
              <a:off x="425345" y="2409611"/>
              <a:ext cx="438150" cy="276480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Magnetic Disk 38"/>
            <p:cNvSpPr/>
            <p:nvPr/>
          </p:nvSpPr>
          <p:spPr>
            <a:xfrm>
              <a:off x="425345" y="2183550"/>
              <a:ext cx="438150" cy="276480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/>
          <p:cNvSpPr/>
          <p:nvPr/>
        </p:nvSpPr>
        <p:spPr>
          <a:xfrm>
            <a:off x="1743866" y="2211381"/>
            <a:ext cx="518005" cy="5180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hape 1940"/>
          <p:cNvSpPr/>
          <p:nvPr/>
        </p:nvSpPr>
        <p:spPr>
          <a:xfrm rot="1293867">
            <a:off x="1911012" y="2301072"/>
            <a:ext cx="186559" cy="323193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3" name="Left Bracket 22"/>
          <p:cNvSpPr/>
          <p:nvPr/>
        </p:nvSpPr>
        <p:spPr>
          <a:xfrm>
            <a:off x="1526564" y="2336732"/>
            <a:ext cx="45719" cy="74234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8489" y="2549935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ODK</a:t>
            </a:r>
            <a:r>
              <a:rPr lang="en-US" sz="1200" dirty="0" smtClean="0">
                <a:solidFill>
                  <a:srgbClr val="002060"/>
                </a:solidFill>
              </a:rPr>
              <a:t>-based</a:t>
            </a:r>
            <a:endParaRPr lang="en-US" sz="1200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694813" y="3265242"/>
            <a:ext cx="1738424" cy="1046"/>
          </a:xfrm>
          <a:prstGeom prst="line">
            <a:avLst/>
          </a:prstGeom>
          <a:ln>
            <a:solidFill>
              <a:srgbClr val="F37B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18837" y="3265242"/>
            <a:ext cx="0" cy="424256"/>
          </a:xfrm>
          <a:prstGeom prst="straightConnector1">
            <a:avLst/>
          </a:prstGeom>
          <a:ln>
            <a:solidFill>
              <a:srgbClr val="F37B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5400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93949"/>
            <a:ext cx="6858000" cy="3253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540"/>
          <p:cNvSpPr txBox="1">
            <a:spLocks/>
          </p:cNvSpPr>
          <p:nvPr/>
        </p:nvSpPr>
        <p:spPr>
          <a:xfrm>
            <a:off x="152906" y="450899"/>
            <a:ext cx="1412100" cy="6430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75" b="1" dirty="0" smtClean="0">
                <a:solidFill>
                  <a:schemeClr val="bg1"/>
                </a:solidFill>
              </a:rPr>
              <a:t>ARSITEKTUR CAPI-STIS</a:t>
            </a:r>
            <a:endParaRPr lang="en" sz="1275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8" y="1472257"/>
            <a:ext cx="6234545" cy="25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647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0" y="91440"/>
            <a:ext cx="4426632" cy="4941234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-26125" y="91440"/>
            <a:ext cx="1281838" cy="7053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1" i="1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r>
              <a:rPr lang="en-US" sz="1800" dirty="0" err="1" smtClean="0"/>
              <a:t>Kerangka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  </a:t>
            </a:r>
            <a:r>
              <a:rPr lang="en-US" sz="1800" dirty="0" err="1" smtClean="0"/>
              <a:t>Pikir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18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>
            <a:off x="2818958" y="1286301"/>
            <a:ext cx="2508521" cy="2508521"/>
          </a:xfrm>
          <a:prstGeom prst="ellipse">
            <a:avLst/>
          </a:prstGeom>
          <a:noFill/>
          <a:ln w="12700">
            <a:solidFill>
              <a:srgbClr val="6FA8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Shape 1539"/>
          <p:cNvSpPr txBox="1">
            <a:spLocks noGrp="1"/>
          </p:cNvSpPr>
          <p:nvPr>
            <p:ph type="sldNum" idx="12"/>
          </p:nvPr>
        </p:nvSpPr>
        <p:spPr>
          <a:xfrm>
            <a:off x="-496444" y="685781"/>
            <a:ext cx="1355400" cy="939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lang="en" dirty="0"/>
          </a:p>
        </p:txBody>
      </p:sp>
      <p:sp>
        <p:nvSpPr>
          <p:cNvPr id="1540" name="Shape 1540"/>
          <p:cNvSpPr txBox="1">
            <a:spLocks noGrp="1"/>
          </p:cNvSpPr>
          <p:nvPr>
            <p:ph type="title"/>
          </p:nvPr>
        </p:nvSpPr>
        <p:spPr>
          <a:xfrm>
            <a:off x="76706" y="911006"/>
            <a:ext cx="1412100" cy="6430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400" dirty="0" smtClean="0"/>
              <a:t>METODOLOGI</a:t>
            </a:r>
            <a:endParaRPr lang="en" sz="1400" dirty="0"/>
          </a:p>
        </p:txBody>
      </p:sp>
      <p:sp>
        <p:nvSpPr>
          <p:cNvPr id="12" name="Shape 1540"/>
          <p:cNvSpPr txBox="1">
            <a:spLocks/>
          </p:cNvSpPr>
          <p:nvPr/>
        </p:nvSpPr>
        <p:spPr>
          <a:xfrm>
            <a:off x="76706" y="1554056"/>
            <a:ext cx="1412100" cy="6430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200" dirty="0" smtClean="0"/>
              <a:t>METODE PENGUMPULAN DATA</a:t>
            </a:r>
            <a:endParaRPr lang="en" sz="1200" dirty="0"/>
          </a:p>
        </p:txBody>
      </p:sp>
      <p:sp>
        <p:nvSpPr>
          <p:cNvPr id="6" name="Rectangle 5"/>
          <p:cNvSpPr/>
          <p:nvPr/>
        </p:nvSpPr>
        <p:spPr>
          <a:xfrm>
            <a:off x="7330614" y="2625963"/>
            <a:ext cx="3429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</a:rPr>
              <a:t>1</a:t>
            </a:r>
            <a:r>
              <a:rPr lang="en-US" sz="2000" dirty="0">
                <a:latin typeface="+mj-lt"/>
              </a:rPr>
              <a:t>. </a:t>
            </a:r>
            <a:r>
              <a:rPr lang="en-US" sz="2000" dirty="0" err="1"/>
              <a:t>Studi</a:t>
            </a:r>
            <a:r>
              <a:rPr lang="en-US" sz="2000" dirty="0"/>
              <a:t> </a:t>
            </a:r>
            <a:r>
              <a:rPr lang="en-US" sz="2000" dirty="0" err="1"/>
              <a:t>Pustaka</a:t>
            </a:r>
            <a:r>
              <a:rPr lang="en-US" sz="2000" dirty="0"/>
              <a:t> </a:t>
            </a:r>
            <a:endParaRPr lang="en-US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2. </a:t>
            </a:r>
            <a:r>
              <a:rPr lang="en-US" sz="2000" dirty="0" err="1">
                <a:latin typeface="+mj-lt"/>
              </a:rPr>
              <a:t>Wawancara</a:t>
            </a:r>
            <a:r>
              <a:rPr lang="en-US" sz="2000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</a:rPr>
              <a:t>3</a:t>
            </a:r>
            <a:r>
              <a:rPr lang="en-US" sz="2000" dirty="0">
                <a:latin typeface="+mj-lt"/>
              </a:rPr>
              <a:t>. </a:t>
            </a:r>
            <a:r>
              <a:rPr lang="en-US" sz="2000" dirty="0" err="1">
                <a:latin typeface="+mj-lt"/>
              </a:rPr>
              <a:t>Kuesioner</a:t>
            </a:r>
            <a:r>
              <a:rPr lang="en-US" sz="2000" dirty="0">
                <a:latin typeface="+mj-lt"/>
              </a:rPr>
              <a:t> </a:t>
            </a:r>
            <a:endParaRPr lang="en-US" sz="20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</a:rPr>
              <a:t>4</a:t>
            </a:r>
            <a:r>
              <a:rPr lang="en-US" sz="2000" dirty="0">
                <a:latin typeface="+mj-lt"/>
              </a:rPr>
              <a:t>. Data </a:t>
            </a:r>
            <a:r>
              <a:rPr lang="en-US" sz="2000" dirty="0" err="1">
                <a:latin typeface="+mj-lt"/>
              </a:rPr>
              <a:t>sekunder</a:t>
            </a:r>
            <a:r>
              <a:rPr lang="en-US" sz="2000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</a:rPr>
              <a:t>5</a:t>
            </a:r>
            <a:r>
              <a:rPr lang="en-US" sz="2000" dirty="0">
                <a:latin typeface="+mj-lt"/>
              </a:rPr>
              <a:t>. </a:t>
            </a:r>
            <a:r>
              <a:rPr lang="en-US" sz="2000" dirty="0" err="1">
                <a:latin typeface="+mj-lt"/>
              </a:rPr>
              <a:t>Observasi</a:t>
            </a:r>
            <a:r>
              <a:rPr lang="en-US" sz="2000" dirty="0">
                <a:latin typeface="+mj-lt"/>
              </a:rPr>
              <a:t> </a:t>
            </a:r>
          </a:p>
        </p:txBody>
      </p:sp>
      <p:sp>
        <p:nvSpPr>
          <p:cNvPr id="8" name="Oval 7"/>
          <p:cNvSpPr/>
          <p:nvPr/>
        </p:nvSpPr>
        <p:spPr>
          <a:xfrm>
            <a:off x="2434857" y="1726745"/>
            <a:ext cx="978195" cy="978195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07982" y="911006"/>
            <a:ext cx="978195" cy="978195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1107" y="1726744"/>
            <a:ext cx="978195" cy="978195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292009" y="2949461"/>
            <a:ext cx="978195" cy="978195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70072" y="2932637"/>
            <a:ext cx="978195" cy="978195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40674" y="532555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studi</a:t>
            </a:r>
            <a:r>
              <a:rPr lang="en-US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pustaka</a:t>
            </a:r>
            <a:endParaRPr lang="en-US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64641" y="1333895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wawancara</a:t>
            </a:r>
            <a:endParaRPr lang="en-US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26757" y="1333895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kuesioner</a:t>
            </a:r>
            <a:endParaRPr lang="en-US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47962" y="4018290"/>
            <a:ext cx="1319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data </a:t>
            </a:r>
            <a:r>
              <a:rPr lang="en-US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sekunder</a:t>
            </a:r>
            <a:endParaRPr lang="en-US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05764" y="4018289"/>
            <a:ext cx="957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observasi</a:t>
            </a:r>
            <a:endParaRPr lang="en-US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grpSp>
        <p:nvGrpSpPr>
          <p:cNvPr id="29" name="Shape 1784"/>
          <p:cNvGrpSpPr/>
          <p:nvPr/>
        </p:nvGrpSpPr>
        <p:grpSpPr>
          <a:xfrm>
            <a:off x="5081113" y="1959695"/>
            <a:ext cx="378181" cy="493312"/>
            <a:chOff x="590250" y="244200"/>
            <a:chExt cx="407975" cy="532175"/>
          </a:xfrm>
        </p:grpSpPr>
        <p:sp>
          <p:nvSpPr>
            <p:cNvPr id="30" name="Shape 178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1" name="Shape 178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2" name="Shape 178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3" name="Shape 178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4" name="Shape 178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5" name="Shape 179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6" name="Shape 179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7" name="Shape 179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8" name="Shape 179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9" name="Shape 179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0" name="Shape 179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1" name="Shape 179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2" name="Shape 179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3" name="Shape 179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44" name="Shape 1827"/>
          <p:cNvGrpSpPr/>
          <p:nvPr/>
        </p:nvGrpSpPr>
        <p:grpSpPr>
          <a:xfrm>
            <a:off x="3904594" y="1208963"/>
            <a:ext cx="384970" cy="329630"/>
            <a:chOff x="1934025" y="1001650"/>
            <a:chExt cx="415300" cy="355600"/>
          </a:xfrm>
        </p:grpSpPr>
        <p:sp>
          <p:nvSpPr>
            <p:cNvPr id="45" name="Shape 182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6" name="Shape 182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7" name="Shape 183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8" name="Shape 183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73186" y="3137966"/>
            <a:ext cx="515593" cy="567510"/>
            <a:chOff x="6537234" y="2075749"/>
            <a:chExt cx="515593" cy="567510"/>
          </a:xfrm>
        </p:grpSpPr>
        <p:grpSp>
          <p:nvGrpSpPr>
            <p:cNvPr id="50" name="Shape 1965"/>
            <p:cNvGrpSpPr/>
            <p:nvPr/>
          </p:nvGrpSpPr>
          <p:grpSpPr>
            <a:xfrm>
              <a:off x="6537234" y="2240408"/>
              <a:ext cx="515593" cy="402851"/>
              <a:chOff x="1923075" y="3694075"/>
              <a:chExt cx="437200" cy="341600"/>
            </a:xfrm>
          </p:grpSpPr>
          <p:sp>
            <p:nvSpPr>
              <p:cNvPr id="51" name="Shape 1966"/>
              <p:cNvSpPr/>
              <p:nvPr/>
            </p:nvSpPr>
            <p:spPr>
              <a:xfrm>
                <a:off x="2247600" y="3983300"/>
                <a:ext cx="52400" cy="52375"/>
              </a:xfrm>
              <a:custGeom>
                <a:avLst/>
                <a:gdLst/>
                <a:ahLst/>
                <a:cxnLst/>
                <a:rect l="0" t="0" r="0" b="0"/>
                <a:pathLst>
                  <a:path w="2096" h="2095" fill="none" extrusionOk="0">
                    <a:moveTo>
                      <a:pt x="1" y="1048"/>
                    </a:moveTo>
                    <a:lnTo>
                      <a:pt x="1" y="1048"/>
                    </a:lnTo>
                    <a:lnTo>
                      <a:pt x="25" y="828"/>
                    </a:lnTo>
                    <a:lnTo>
                      <a:pt x="74" y="634"/>
                    </a:lnTo>
                    <a:lnTo>
                      <a:pt x="171" y="439"/>
                    </a:lnTo>
                    <a:lnTo>
                      <a:pt x="317" y="293"/>
                    </a:lnTo>
                    <a:lnTo>
                      <a:pt x="463" y="171"/>
                    </a:lnTo>
                    <a:lnTo>
                      <a:pt x="634" y="73"/>
                    </a:lnTo>
                    <a:lnTo>
                      <a:pt x="829" y="0"/>
                    </a:lnTo>
                    <a:lnTo>
                      <a:pt x="1048" y="0"/>
                    </a:lnTo>
                    <a:lnTo>
                      <a:pt x="1048" y="0"/>
                    </a:lnTo>
                    <a:lnTo>
                      <a:pt x="1267" y="0"/>
                    </a:lnTo>
                    <a:lnTo>
                      <a:pt x="1462" y="73"/>
                    </a:lnTo>
                    <a:lnTo>
                      <a:pt x="1633" y="171"/>
                    </a:lnTo>
                    <a:lnTo>
                      <a:pt x="1779" y="293"/>
                    </a:lnTo>
                    <a:lnTo>
                      <a:pt x="1925" y="439"/>
                    </a:lnTo>
                    <a:lnTo>
                      <a:pt x="2022" y="634"/>
                    </a:lnTo>
                    <a:lnTo>
                      <a:pt x="2071" y="828"/>
                    </a:lnTo>
                    <a:lnTo>
                      <a:pt x="2095" y="1048"/>
                    </a:lnTo>
                    <a:lnTo>
                      <a:pt x="2095" y="1048"/>
                    </a:lnTo>
                    <a:lnTo>
                      <a:pt x="2071" y="1242"/>
                    </a:lnTo>
                    <a:lnTo>
                      <a:pt x="2022" y="1437"/>
                    </a:lnTo>
                    <a:lnTo>
                      <a:pt x="1925" y="1632"/>
                    </a:lnTo>
                    <a:lnTo>
                      <a:pt x="1779" y="1778"/>
                    </a:lnTo>
                    <a:lnTo>
                      <a:pt x="1633" y="1900"/>
                    </a:lnTo>
                    <a:lnTo>
                      <a:pt x="1462" y="1997"/>
                    </a:lnTo>
                    <a:lnTo>
                      <a:pt x="1267" y="2070"/>
                    </a:lnTo>
                    <a:lnTo>
                      <a:pt x="1048" y="2095"/>
                    </a:lnTo>
                    <a:lnTo>
                      <a:pt x="1048" y="2095"/>
                    </a:lnTo>
                    <a:lnTo>
                      <a:pt x="829" y="2070"/>
                    </a:lnTo>
                    <a:lnTo>
                      <a:pt x="634" y="1997"/>
                    </a:lnTo>
                    <a:lnTo>
                      <a:pt x="463" y="1900"/>
                    </a:lnTo>
                    <a:lnTo>
                      <a:pt x="317" y="1778"/>
                    </a:lnTo>
                    <a:lnTo>
                      <a:pt x="171" y="1632"/>
                    </a:lnTo>
                    <a:lnTo>
                      <a:pt x="74" y="1437"/>
                    </a:lnTo>
                    <a:lnTo>
                      <a:pt x="25" y="1242"/>
                    </a:lnTo>
                    <a:lnTo>
                      <a:pt x="1" y="1048"/>
                    </a:lnTo>
                    <a:lnTo>
                      <a:pt x="1" y="1048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2" name="Shape 1967"/>
              <p:cNvSpPr/>
              <p:nvPr/>
            </p:nvSpPr>
            <p:spPr>
              <a:xfrm>
                <a:off x="2035100" y="3983300"/>
                <a:ext cx="52400" cy="52375"/>
              </a:xfrm>
              <a:custGeom>
                <a:avLst/>
                <a:gdLst/>
                <a:ahLst/>
                <a:cxnLst/>
                <a:rect l="0" t="0" r="0" b="0"/>
                <a:pathLst>
                  <a:path w="2096" h="2095" fill="none" extrusionOk="0">
                    <a:moveTo>
                      <a:pt x="1" y="1048"/>
                    </a:moveTo>
                    <a:lnTo>
                      <a:pt x="1" y="1048"/>
                    </a:lnTo>
                    <a:lnTo>
                      <a:pt x="25" y="828"/>
                    </a:lnTo>
                    <a:lnTo>
                      <a:pt x="74" y="634"/>
                    </a:lnTo>
                    <a:lnTo>
                      <a:pt x="171" y="439"/>
                    </a:lnTo>
                    <a:lnTo>
                      <a:pt x="317" y="293"/>
                    </a:lnTo>
                    <a:lnTo>
                      <a:pt x="464" y="171"/>
                    </a:lnTo>
                    <a:lnTo>
                      <a:pt x="634" y="73"/>
                    </a:lnTo>
                    <a:lnTo>
                      <a:pt x="829" y="0"/>
                    </a:lnTo>
                    <a:lnTo>
                      <a:pt x="1048" y="0"/>
                    </a:lnTo>
                    <a:lnTo>
                      <a:pt x="1048" y="0"/>
                    </a:lnTo>
                    <a:lnTo>
                      <a:pt x="1267" y="0"/>
                    </a:lnTo>
                    <a:lnTo>
                      <a:pt x="1462" y="73"/>
                    </a:lnTo>
                    <a:lnTo>
                      <a:pt x="1633" y="171"/>
                    </a:lnTo>
                    <a:lnTo>
                      <a:pt x="1779" y="293"/>
                    </a:lnTo>
                    <a:lnTo>
                      <a:pt x="1925" y="439"/>
                    </a:lnTo>
                    <a:lnTo>
                      <a:pt x="2022" y="634"/>
                    </a:lnTo>
                    <a:lnTo>
                      <a:pt x="2071" y="828"/>
                    </a:lnTo>
                    <a:lnTo>
                      <a:pt x="2095" y="1048"/>
                    </a:lnTo>
                    <a:lnTo>
                      <a:pt x="2095" y="1048"/>
                    </a:lnTo>
                    <a:lnTo>
                      <a:pt x="2071" y="1242"/>
                    </a:lnTo>
                    <a:lnTo>
                      <a:pt x="2022" y="1437"/>
                    </a:lnTo>
                    <a:lnTo>
                      <a:pt x="1925" y="1632"/>
                    </a:lnTo>
                    <a:lnTo>
                      <a:pt x="1779" y="1778"/>
                    </a:lnTo>
                    <a:lnTo>
                      <a:pt x="1633" y="1900"/>
                    </a:lnTo>
                    <a:lnTo>
                      <a:pt x="1462" y="1997"/>
                    </a:lnTo>
                    <a:lnTo>
                      <a:pt x="1267" y="2070"/>
                    </a:lnTo>
                    <a:lnTo>
                      <a:pt x="1048" y="2095"/>
                    </a:lnTo>
                    <a:lnTo>
                      <a:pt x="1048" y="2095"/>
                    </a:lnTo>
                    <a:lnTo>
                      <a:pt x="829" y="2070"/>
                    </a:lnTo>
                    <a:lnTo>
                      <a:pt x="634" y="1997"/>
                    </a:lnTo>
                    <a:lnTo>
                      <a:pt x="464" y="1900"/>
                    </a:lnTo>
                    <a:lnTo>
                      <a:pt x="317" y="1778"/>
                    </a:lnTo>
                    <a:lnTo>
                      <a:pt x="171" y="1632"/>
                    </a:lnTo>
                    <a:lnTo>
                      <a:pt x="74" y="1437"/>
                    </a:lnTo>
                    <a:lnTo>
                      <a:pt x="25" y="1242"/>
                    </a:lnTo>
                    <a:lnTo>
                      <a:pt x="1" y="1048"/>
                    </a:lnTo>
                    <a:lnTo>
                      <a:pt x="1" y="1048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3" name="Shape 1968"/>
              <p:cNvSpPr/>
              <p:nvPr/>
            </p:nvSpPr>
            <p:spPr>
              <a:xfrm>
                <a:off x="1923075" y="3694075"/>
                <a:ext cx="437200" cy="280100"/>
              </a:xfrm>
              <a:custGeom>
                <a:avLst/>
                <a:gdLst/>
                <a:ahLst/>
                <a:cxnLst/>
                <a:rect l="0" t="0" r="0" b="0"/>
                <a:pathLst>
                  <a:path w="17488" h="11204" fill="none" extrusionOk="0">
                    <a:moveTo>
                      <a:pt x="14516" y="10912"/>
                    </a:moveTo>
                    <a:lnTo>
                      <a:pt x="5675" y="10912"/>
                    </a:lnTo>
                    <a:lnTo>
                      <a:pt x="6089" y="9889"/>
                    </a:lnTo>
                    <a:lnTo>
                      <a:pt x="6089" y="9889"/>
                    </a:lnTo>
                    <a:lnTo>
                      <a:pt x="6235" y="9913"/>
                    </a:lnTo>
                    <a:lnTo>
                      <a:pt x="6406" y="9913"/>
                    </a:lnTo>
                    <a:lnTo>
                      <a:pt x="13810" y="9231"/>
                    </a:lnTo>
                    <a:lnTo>
                      <a:pt x="13810" y="9231"/>
                    </a:lnTo>
                    <a:lnTo>
                      <a:pt x="13980" y="9207"/>
                    </a:lnTo>
                    <a:lnTo>
                      <a:pt x="14151" y="9134"/>
                    </a:lnTo>
                    <a:lnTo>
                      <a:pt x="14297" y="9061"/>
                    </a:lnTo>
                    <a:lnTo>
                      <a:pt x="14467" y="8963"/>
                    </a:lnTo>
                    <a:lnTo>
                      <a:pt x="14614" y="8866"/>
                    </a:lnTo>
                    <a:lnTo>
                      <a:pt x="14735" y="8744"/>
                    </a:lnTo>
                    <a:lnTo>
                      <a:pt x="14833" y="8598"/>
                    </a:lnTo>
                    <a:lnTo>
                      <a:pt x="14930" y="8452"/>
                    </a:lnTo>
                    <a:lnTo>
                      <a:pt x="17414" y="3142"/>
                    </a:lnTo>
                    <a:lnTo>
                      <a:pt x="17414" y="3142"/>
                    </a:lnTo>
                    <a:lnTo>
                      <a:pt x="17463" y="2996"/>
                    </a:lnTo>
                    <a:lnTo>
                      <a:pt x="17487" y="2875"/>
                    </a:lnTo>
                    <a:lnTo>
                      <a:pt x="17463" y="2753"/>
                    </a:lnTo>
                    <a:lnTo>
                      <a:pt x="17439" y="2631"/>
                    </a:lnTo>
                    <a:lnTo>
                      <a:pt x="17366" y="2558"/>
                    </a:lnTo>
                    <a:lnTo>
                      <a:pt x="17244" y="2485"/>
                    </a:lnTo>
                    <a:lnTo>
                      <a:pt x="17122" y="2436"/>
                    </a:lnTo>
                    <a:lnTo>
                      <a:pt x="16976" y="2412"/>
                    </a:lnTo>
                    <a:lnTo>
                      <a:pt x="4579" y="1998"/>
                    </a:lnTo>
                    <a:lnTo>
                      <a:pt x="4214" y="366"/>
                    </a:lnTo>
                    <a:lnTo>
                      <a:pt x="4214" y="366"/>
                    </a:lnTo>
                    <a:lnTo>
                      <a:pt x="4141" y="220"/>
                    </a:lnTo>
                    <a:lnTo>
                      <a:pt x="4043" y="98"/>
                    </a:lnTo>
                    <a:lnTo>
                      <a:pt x="3897" y="25"/>
                    </a:lnTo>
                    <a:lnTo>
                      <a:pt x="3727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25"/>
                    </a:lnTo>
                    <a:lnTo>
                      <a:pt x="220" y="74"/>
                    </a:lnTo>
                    <a:lnTo>
                      <a:pt x="147" y="122"/>
                    </a:lnTo>
                    <a:lnTo>
                      <a:pt x="74" y="196"/>
                    </a:lnTo>
                    <a:lnTo>
                      <a:pt x="25" y="293"/>
                    </a:lnTo>
                    <a:lnTo>
                      <a:pt x="1" y="366"/>
                    </a:lnTo>
                    <a:lnTo>
                      <a:pt x="1" y="488"/>
                    </a:lnTo>
                    <a:lnTo>
                      <a:pt x="1" y="488"/>
                    </a:lnTo>
                    <a:lnTo>
                      <a:pt x="1" y="585"/>
                    </a:lnTo>
                    <a:lnTo>
                      <a:pt x="25" y="658"/>
                    </a:lnTo>
                    <a:lnTo>
                      <a:pt x="74" y="756"/>
                    </a:lnTo>
                    <a:lnTo>
                      <a:pt x="147" y="829"/>
                    </a:lnTo>
                    <a:lnTo>
                      <a:pt x="220" y="877"/>
                    </a:lnTo>
                    <a:lnTo>
                      <a:pt x="293" y="926"/>
                    </a:lnTo>
                    <a:lnTo>
                      <a:pt x="390" y="951"/>
                    </a:lnTo>
                    <a:lnTo>
                      <a:pt x="488" y="975"/>
                    </a:lnTo>
                    <a:lnTo>
                      <a:pt x="3337" y="975"/>
                    </a:lnTo>
                    <a:lnTo>
                      <a:pt x="5286" y="9256"/>
                    </a:lnTo>
                    <a:lnTo>
                      <a:pt x="4506" y="11204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4" name="Shape 1969"/>
              <p:cNvSpPr/>
              <p:nvPr/>
            </p:nvSpPr>
            <p:spPr>
              <a:xfrm>
                <a:off x="2261000" y="3781750"/>
                <a:ext cx="48725" cy="108400"/>
              </a:xfrm>
              <a:custGeom>
                <a:avLst/>
                <a:gdLst/>
                <a:ahLst/>
                <a:cxnLst/>
                <a:rect l="0" t="0" r="0" b="0"/>
                <a:pathLst>
                  <a:path w="1949" h="4336" fill="none" extrusionOk="0">
                    <a:moveTo>
                      <a:pt x="1" y="4336"/>
                    </a:moveTo>
                    <a:lnTo>
                      <a:pt x="1949" y="1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5" name="Shape 1970"/>
              <p:cNvSpPr/>
              <p:nvPr/>
            </p:nvSpPr>
            <p:spPr>
              <a:xfrm>
                <a:off x="2225675" y="3780550"/>
                <a:ext cx="32300" cy="113875"/>
              </a:xfrm>
              <a:custGeom>
                <a:avLst/>
                <a:gdLst/>
                <a:ahLst/>
                <a:cxnLst/>
                <a:rect l="0" t="0" r="0" b="0"/>
                <a:pathLst>
                  <a:path w="1292" h="4555" fill="none" extrusionOk="0">
                    <a:moveTo>
                      <a:pt x="1" y="4554"/>
                    </a:moveTo>
                    <a:lnTo>
                      <a:pt x="1292" y="0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6" name="Shape 1971"/>
              <p:cNvSpPr/>
              <p:nvPr/>
            </p:nvSpPr>
            <p:spPr>
              <a:xfrm>
                <a:off x="2190375" y="3779325"/>
                <a:ext cx="15850" cy="119350"/>
              </a:xfrm>
              <a:custGeom>
                <a:avLst/>
                <a:gdLst/>
                <a:ahLst/>
                <a:cxnLst/>
                <a:rect l="0" t="0" r="0" b="0"/>
                <a:pathLst>
                  <a:path w="634" h="4774" fill="none" extrusionOk="0">
                    <a:moveTo>
                      <a:pt x="0" y="4774"/>
                    </a:moveTo>
                    <a:lnTo>
                      <a:pt x="634" y="0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7" name="Shape 1972"/>
              <p:cNvSpPr/>
              <p:nvPr/>
            </p:nvSpPr>
            <p:spPr>
              <a:xfrm>
                <a:off x="2154450" y="3777500"/>
                <a:ext cx="1250" cy="126050"/>
              </a:xfrm>
              <a:custGeom>
                <a:avLst/>
                <a:gdLst/>
                <a:ahLst/>
                <a:cxnLst/>
                <a:rect l="0" t="0" r="0" b="0"/>
                <a:pathLst>
                  <a:path w="50" h="5042" fill="none" extrusionOk="0">
                    <a:moveTo>
                      <a:pt x="49" y="5042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8" name="Shape 1973"/>
              <p:cNvSpPr/>
              <p:nvPr/>
            </p:nvSpPr>
            <p:spPr>
              <a:xfrm>
                <a:off x="2103300" y="3776275"/>
                <a:ext cx="17075" cy="131550"/>
              </a:xfrm>
              <a:custGeom>
                <a:avLst/>
                <a:gdLst/>
                <a:ahLst/>
                <a:cxnLst/>
                <a:rect l="0" t="0" r="0" b="0"/>
                <a:pathLst>
                  <a:path w="683" h="5262" fill="none" extrusionOk="0">
                    <a:moveTo>
                      <a:pt x="683" y="5261"/>
                    </a:move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59" name="Shape 1974"/>
              <p:cNvSpPr/>
              <p:nvPr/>
            </p:nvSpPr>
            <p:spPr>
              <a:xfrm>
                <a:off x="2051550" y="3775050"/>
                <a:ext cx="34125" cy="137025"/>
              </a:xfrm>
              <a:custGeom>
                <a:avLst/>
                <a:gdLst/>
                <a:ahLst/>
                <a:cxnLst/>
                <a:rect l="0" t="0" r="0" b="0"/>
                <a:pathLst>
                  <a:path w="1365" h="5481" fill="none" extrusionOk="0">
                    <a:moveTo>
                      <a:pt x="1364" y="548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60" name="Shape 2138"/>
            <p:cNvGrpSpPr/>
            <p:nvPr/>
          </p:nvGrpSpPr>
          <p:grpSpPr>
            <a:xfrm rot="438072">
              <a:off x="6728581" y="2075749"/>
              <a:ext cx="293603" cy="358035"/>
              <a:chOff x="1268550" y="929175"/>
              <a:chExt cx="407950" cy="497475"/>
            </a:xfrm>
          </p:grpSpPr>
          <p:sp>
            <p:nvSpPr>
              <p:cNvPr id="61" name="Shape 2139"/>
              <p:cNvSpPr/>
              <p:nvPr/>
            </p:nvSpPr>
            <p:spPr>
              <a:xfrm>
                <a:off x="1268550" y="953550"/>
                <a:ext cx="387250" cy="473100"/>
              </a:xfrm>
              <a:custGeom>
                <a:avLst/>
                <a:gdLst/>
                <a:ahLst/>
                <a:cxnLst/>
                <a:rect l="0" t="0" r="0" b="0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5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7" y="18534"/>
                    </a:lnTo>
                    <a:lnTo>
                      <a:pt x="15051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2" y="18900"/>
                    </a:lnTo>
                    <a:lnTo>
                      <a:pt x="682" y="18802"/>
                    </a:lnTo>
                    <a:lnTo>
                      <a:pt x="511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7" y="18169"/>
                    </a:lnTo>
                    <a:lnTo>
                      <a:pt x="24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4" y="706"/>
                    </a:lnTo>
                    <a:lnTo>
                      <a:pt x="97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62" name="Shape 2140"/>
              <p:cNvSpPr/>
              <p:nvPr/>
            </p:nvSpPr>
            <p:spPr>
              <a:xfrm>
                <a:off x="1298975" y="929175"/>
                <a:ext cx="377525" cy="462775"/>
              </a:xfrm>
              <a:custGeom>
                <a:avLst/>
                <a:gdLst/>
                <a:ahLst/>
                <a:cxnLst/>
                <a:rect l="0" t="0" r="0" b="0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6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1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63" name="Shape 2141"/>
              <p:cNvSpPr/>
              <p:nvPr/>
            </p:nvSpPr>
            <p:spPr>
              <a:xfrm>
                <a:off x="1592450" y="929175"/>
                <a:ext cx="84050" cy="84050"/>
              </a:xfrm>
              <a:custGeom>
                <a:avLst/>
                <a:gdLst/>
                <a:ahLst/>
                <a:cxnLst/>
                <a:rect l="0" t="0" r="0" b="0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</p:grpSp>
      <p:grpSp>
        <p:nvGrpSpPr>
          <p:cNvPr id="64" name="Shape 2158"/>
          <p:cNvGrpSpPr/>
          <p:nvPr/>
        </p:nvGrpSpPr>
        <p:grpSpPr>
          <a:xfrm>
            <a:off x="4580729" y="3316626"/>
            <a:ext cx="400753" cy="243863"/>
            <a:chOff x="3269900" y="3064500"/>
            <a:chExt cx="432325" cy="263075"/>
          </a:xfrm>
        </p:grpSpPr>
        <p:sp>
          <p:nvSpPr>
            <p:cNvPr id="65" name="Shape 215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6" name="Shape 216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7" name="Shape 216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31089" y="1967880"/>
            <a:ext cx="558678" cy="430849"/>
            <a:chOff x="2631089" y="1866516"/>
            <a:chExt cx="621088" cy="478979"/>
          </a:xfrm>
        </p:grpSpPr>
        <p:sp>
          <p:nvSpPr>
            <p:cNvPr id="49" name="Shape 1926"/>
            <p:cNvSpPr/>
            <p:nvPr/>
          </p:nvSpPr>
          <p:spPr>
            <a:xfrm>
              <a:off x="2631089" y="1866516"/>
              <a:ext cx="353338" cy="372525"/>
            </a:xfrm>
            <a:custGeom>
              <a:avLst/>
              <a:gdLst/>
              <a:ahLst/>
              <a:cxnLst/>
              <a:rect l="0" t="0" r="0" b="0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9" name="Shape 1926"/>
            <p:cNvSpPr/>
            <p:nvPr/>
          </p:nvSpPr>
          <p:spPr>
            <a:xfrm flipH="1">
              <a:off x="2898839" y="1972970"/>
              <a:ext cx="353338" cy="372525"/>
            </a:xfrm>
            <a:custGeom>
              <a:avLst/>
              <a:gdLst/>
              <a:ahLst/>
              <a:cxnLst/>
              <a:rect l="0" t="0" r="0" b="0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grpSp>
        <p:nvGrpSpPr>
          <p:cNvPr id="88" name="Shape 2138"/>
          <p:cNvGrpSpPr/>
          <p:nvPr/>
        </p:nvGrpSpPr>
        <p:grpSpPr>
          <a:xfrm rot="438072">
            <a:off x="3491462" y="1978292"/>
            <a:ext cx="1189627" cy="1450694"/>
            <a:chOff x="1268550" y="929175"/>
            <a:chExt cx="407950" cy="497475"/>
          </a:xfrm>
        </p:grpSpPr>
        <p:sp>
          <p:nvSpPr>
            <p:cNvPr id="89" name="Shape 21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6FA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" name="Shape 214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6FA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1" name="Shape 214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6FA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3" name="Rectangle 12"/>
          <p:cNvSpPr/>
          <p:nvPr/>
        </p:nvSpPr>
        <p:spPr>
          <a:xfrm rot="415150">
            <a:off x="3820755" y="2148083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i="1" dirty="0">
                <a:solidFill>
                  <a:srgbClr val="6FA8DC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DATA</a:t>
            </a:r>
            <a:endParaRPr lang="en-US" i="1" dirty="0">
              <a:solidFill>
                <a:srgbClr val="6FA8DC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9229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665</Words>
  <Application>Microsoft Office PowerPoint</Application>
  <PresentationFormat>Custom</PresentationFormat>
  <Paragraphs>189</Paragraphs>
  <Slides>34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Times New Roman</vt:lpstr>
      <vt:lpstr>Montserrat</vt:lpstr>
      <vt:lpstr>Arial</vt:lpstr>
      <vt:lpstr>Wingdings</vt:lpstr>
      <vt:lpstr>Roboto</vt:lpstr>
      <vt:lpstr>Aemelia template</vt:lpstr>
      <vt:lpstr>CAPI-STIS  Modul Monitoring Survei  Berbasis CAPI ODK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METODOLOGI</vt:lpstr>
      <vt:lpstr>METODOLOGI</vt:lpstr>
      <vt:lpstr>GOAL</vt:lpstr>
      <vt:lpstr>PROBLEM   SOLUTION </vt:lpstr>
      <vt:lpstr>PROBLEM   SOLUTION </vt:lpstr>
      <vt:lpstr>FRAME WORK  OVERVIEW</vt:lpstr>
      <vt:lpstr>FRAME WORK</vt:lpstr>
      <vt:lpstr>FRAME WORK  USE CASE</vt:lpstr>
      <vt:lpstr>BUILD</vt:lpstr>
      <vt:lpstr>BUILD  ParseXML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HASIL EVALUASI</vt:lpstr>
      <vt:lpstr> HASIL EVALUASI</vt:lpstr>
      <vt:lpstr>KESIMPULAN</vt:lpstr>
      <vt:lpstr>SARAN</vt:lpstr>
      <vt:lpstr>TERIMAKASIH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hakimirza</cp:lastModifiedBy>
  <cp:revision>83</cp:revision>
  <dcterms:modified xsi:type="dcterms:W3CDTF">2017-09-05T03:55:28Z</dcterms:modified>
</cp:coreProperties>
</file>